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dv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72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ދެވަނަ ދަރިކަލުން ގެއްލިގެން ހޯދިއްޖެއެވެ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ކުއިޒް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ދެވަނަ ދަރިފުޅު އެނބުރި އައިއިރު ބައްޕަ ކަންތައް ކުރީ ކިހިނެއް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ދެވަނަ ދަރިފުޅު ފޮނުވާލިއެވެ.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ދެވަނަ ދަރިފުޅުގެ ގައިގައި ޖެހިއެވެ.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އޭނާއަށް ދެވަނަ ދަރިފުޅު ނުފެނުނެވެ.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ދެވަނަ ދަރިފުޅަށް އުފަލުން މަރުހަބާ ކިޔައިފިއެވެ.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ދެވަނަ ދަރިފުޅަށް އުފަލުން މަރުހަބާ ކިޔައިފިއެވެ.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81މާތްރަސްކަލާނގެ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ދިހަ ހާސް ޓެލެންޓް ދައްކަން ޖެހުނު ދަރަނިވެރިއެކެވެ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'އަހަރެން ކަލޭގެފާނަށް ރަޙްމަތް ކުރެވުނު ފަދައިން ކަލޭގެ އެކުވެރި ޚާދިމަށް ވެސް ރަޙްމަތް ކުރަން ނުޖެހުނީ ހެއްޔެވެ؟'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ރަސްގެފާނަށް ދިހަހާސް ތަރިކަ ދަރަނިވެރިވި މީހަކު ހުއްޓެވެ. ރަސްގެފާނު އެމީހާއަށް ހަމްދަރުދީވެ، ދަރަނި ބާތިލް ކުރެއްވިއެވެ.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އެމީހާ ބޭރަށް ނުކުތުމުން އޭނާއަށް ސަތޭކަ ދީނަރީ ދަރަނިވެރިވާ އޭނާގެ އެކުވެރި ޚާދިމެއް ފެނުނެވެ. އޭނާގެ ގައިގައި ހިފާ އޭނާ ދެކެ ރުޅިއައެވެ. “އަހަންނަށް ދައްކަން ޖެހޭ ފައިސާ އަނބުރާ ދައްކާ!”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އޭނާގެ އެކުވެރި ޚާދިމު ޖަލަށް ވައްޓާލިއެވެ. ރަސްގެފާނަށް މި ޚަބަރު އިވުނީ އޭނާގެ އަނެއް ޚާދިމުގެ ފަރާތުންނެވެ.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އެހިނދު ރަސްގެފާނު ރުޅިއައިސްގެން އަނބުރާ އެ ޚާދިމަށް ގޮވާލެއްވިއެވެ. “ކަލޭގެ އެ ހުރިހާ ދަރަންޏެއް އަހަރެން ކެންސަލްކުރީ ކަލޭ އަހަރެންގެ ގާތުގައި އާދޭސް ކުރުމުން. އަހަރެން ކަލޭގެފާނަށް ރަޙްމަތް ކުރެވުނު ފަދައިން ކަލޭގެ އެކުވެރި އަޅުންނަށް ވެސް ރަޙްމަތް ކުރަންވީ ނޫންހެއްޔެވެ؟”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ވިދާޅުވީ، “އަހަރެމެންގެ ސުވަރުގެވަންތަ ބައްޕަ ތިޔަބައިމީހުންނަށް މާފުކުރެއްވި ފަދައިން، ތިޔަބައިމީހުންވެސް އެކަކު އަނެކަކަށް މާފުކުރަން ޖެހޭނެއެވެ.”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ޚާދިމެއްގެ ވަރަށް ބޮޑު ދަރަންޏަކުން ދިހަހާސް ޓަލެންޓް ސާފުކޮށްލެވުނެވެ.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ސަތޭކަ ދަރަނި ދަރަނިވެރިވި އޭނާގެ އެކުވެރި ޚާދިމަށް އޭނާ މާފު ނުކުރެއެވެ.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މިއީ ޝުކުރުވެރިކަމެއް ނެތް ވިސްނުމެކެވެ.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ވެސް އީސާގެފާނުގެ ސަބަބުން މާފުކޮށް ސަލާމަތް ކުރެވުނީ ރަޙްމަތުންނެވެ.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ނިޢުމަތް ހަނދާން ނައްތާނުލައިފިނަމަ އަޅުގަނޑުމެންނަށް ގޯސްކޮށް ކަންތައް ކުރި މީހުންނަށް މާފުކުރަން 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ޖެސޫ އަކީ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ނިމުމާއި ހަމައަށް އަހަރެމެންނަށް މާފުކޮށް ލޯބިވާ މީހާއެވެ.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ކިހާ ލާރިއެއް ލިބުނީ ރަސްގެފާނުގެ ފަރާތުން ރައިޓް އޮފް ކޮށްފައި؟؟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ސަތޭކަ ދީނަރީއެވެ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ދެސަތޭކަ ދީނާރިއެވެ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ސަތޭކަ ހުނަރު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ދިހަހާސް ހުނަރު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ދިހަހާސް ހުނަރު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4000"/>
              <a:t>އެހެނީ އަހަރެންގެ މި ދަރިފުޅު މަރުވެ އަލުން ދިރިހުރެއެވެ. އޭނާ ގެއްލިގެން ހޯދިއްޖެއެވެ.' އެހެންކަމުން އެމީހުން އުފާފާޅުކުރަން ފެށިއެވެ.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'އަހަރެން ކަލޭގެފާނަށް ރަޙްމަތް ކުރެވުނު ފަދައިން ކަލޭގެ އެކުވެރި ޚާދިމަށް ވެސް ރަޙްމަތް ކުރަން ނުޖެހުނީ ހެއްޔެވެ؟'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82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ދާއޫދުގެފާނުގެ ދަރިކަލުންނަށް ހުސާނާ!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އޭނާގެ ކުރިމައްޗަށް ދިޔަ މީހުންނާއި ފަހަތުން އައި މީހުން ގޮވާލީ "ދާއޫދުގެފާނުގެ ދަރިކަލުންނަށް ހުސާނާ" ކަމަށެވެ. "މާތްރަސްކަލާނގެ ނަންފުޅުގައި އަންނަ މީހާ ބާއްޖަވެރިވެގެންވެއެވެ!" "ހުސާނާ އެންމެ މަތީގަ!"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ޤުދުސްއާ ކައިރިވެވަޑައިގަތުމުން، އެކަލޭގެފާނު ދެ މުދައްރިސުން ފޮނުއްވައި ވިދާޅުވީ، “އަވަށަށް ދާށެވެ. އެތަކެތި ދޫކޮށްލާފައި އަހަރެންގެ ގާތަށް ގެންނަވާށެވެ.”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 މުދައްރިސުން ރަށަށް ވަދެ އީސާގެފާނު އެމީހުންނަށް އެންގެވި ގޮތަށް ކަންތައް ކުރިއެވެ.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އެމީހުންނަށް ޙިމާރު ފެނުނެވެ. “މާތްރަސްކަލާނގެ އެމީހުން ބޭނުންވެއެވެ.” ދެން ވެރިމީހާ ހަމަ އެވަގުތު އެމީހުން ފޮނުވާލިއެވެ.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ތުއްތު ޙިމާރެއްގެ މަތީގައި އިށީނދެގެން އީސާގެފާނު ޤުދުސްއަށް ވަނެވެ. އޭނާގެ ކުރިމައްޗަށް ގޮސް “ދާއޫދުގެފާނުގެ ދަރިކަލުންނަށް ހުސާނާ” އޭ ގޮވާލި އެއްވެ ތިބި މީހުންނެވެ.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ތުއްތު ހިމާރެއްގައި ދުއްވައިގަތް ކަމާއި، އެއްވެ ތިބި މީހުން އޭނާއަށް މަރުހަބާ ކިޔާ ކަމުގެ ހަގީގަތަކީ ބައިބަލްގައި ލިޔެވިފައިވާ ނަބީކަމާ އެއްގޮތަށް ކުރި ކަމެކެވެ. އެކަމަކު އެކަމެއް އެއްވެސް މީހަކަށް ނޭނގުނެވެ.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"އީސާގެފާނު ޙިމާރެއްގެ ކުއްތާއަކަށް އަރައިވަޑައިގެން، އެއްވެ ތިބި މީހުން ހަޅޭއްލަވައިގަތެވެ.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'ދާއޫދުގެފާނުގެ ދަރިކަލުންނަށް ހުސާނާ!'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ހުރިހާ ކަމެއް ވެސް ނަބީކަން ކުރެވިފައިވަނީ ބައިބަލްގައެވެ.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ދިރިއުޅުއްވީ ކިޔަމަންތެރިކަމާއެކު،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ބައިބަލްގައި ލިޔެވިފައިވާ ފަދައިންނެވެ.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އީސާގެފާނަށް ތަބާވާ މީހުން ވެސް ކިޔަމަންވާން ޖެހެއެވެ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މާތްالله ގެ ބަސްފުޅު ފުރިހަމައަށް.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އަހަރެމެންގެ ތައުރީފާއި ޝަރަފުވެރިކަން ޙައްޤު ރަސްގެފާނެވެ.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dv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73 މާތްރަސްކަލާނގެ ބަސްފުޅު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400"/>
              <a:t>އީސާގެފާނު ލާޒާރު މަރުވެފައިވާ މީހުންގެ ތެރެއިން ދިރުއްވައެވެ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ޤުދުސްއަށް ވަޑައިގަތީ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ޙިމާރެއްގެ ކުއްތާއެކެވެ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ތުއްތު އަސް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ތުއްތު ފިރިހެން ފިނޮޅެއް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ތުއްތު ޖަމަލެއް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ޙިމާރެއްގެ ކުއްތާއެކެވެ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އޭނާގެ ކުރިމައްޗަށް ދިޔަ މީހުންނާއި ފަހަތުން އައި މީހުން ގޮވާލީ "ދާއޫދުގެފާނުގެ ދަރިކަލުންނަށް ހުސާނާ" ކަމަށެވެ. "މާތްރަސްކަލާނގެ ނަންފުޅުގައި އަންނަ މީހާ ބާއްޖަވެރިވެގެންވެއެވެ!" "ހުސާނާ އެންމެ މަތީގަ!"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83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އަހަރެންގެ ގެއަކީ ނަމާދުގެ ގެއެކެވެ.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"ލިޔެވިފައި އޮތީ،" އޭނާ އެމީހުންނަށް ވިދާޅުވިއެވެ.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ޤުދުސްގެ ފައްޅިއަށް ވަނެވެ. ފައްޅީގެ ތެރޭގައި ގިނަ ވިޔަފާރިވެރިންނާއި ފައިސާ ބަދަލުކުރާ މީހުން ތިއްބެވެ.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ފައިސާ ބަދަލުކުރާ މީހުންގެ މޭޒުތަކާއި ދޫނި ވިއްކާ މީހުންގެ ބެންޗުތައް އީސާގެފާނު ފުރޮޅާލިއެވެ. އެތަނުން ގަނެވިއްކާ ހުރިހާ އެންމެން ދުއްވާލިއެވެ.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ރުޅިވެރިކަމާއެކު ވިދާޅުވިއެވެ.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ވިޔަފާރިވެރިން ފައްޅިން ބޭރުކޮށް، ފައްޅީގައި ތިބި ބަލިމީހުންނަށް ޝިފާ ދެއްވިއެވެ.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ފައްޅި، ޗާޗަކީ މާތްރަސްކަލާނގެއަށް އަޅުކަންކޮށް ދުޢާކުރާ ތަނެވެ.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އެތަން ވިޔަފާރިކުރާ ތަނަކަށް ބަދަލުކުރި އެއްވެ ތިބި މީހުންދެކެ އީސާގެފާނު ރުޅިއައެވެ.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ޗާޗަށް އަންނަނީ ކޮން ކަމަކަށް ހެއްޔެވެ؟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ޗާޗުގައި އަޅުކަންކުރުމާއި ދުޢާކޮށްގެން މާތްރަސްކަލާނގެއާ ބައްދަލުކުރަން ޖެހެއެވެ.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ޗާޗުގެ ވެރިފަރާތެވެ. އީސާގެފާނަކީ އަހަރެމެންގެ އަޅުކަމާއި ދުޢާ ޖަމާޢަތުން ލިބިގަންނަ މީހާއެވެ.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އީސާގެފާނު އެކަމަނާއަށް ވިދާޅުވިއެވެ.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އަދި ދިރިހުރެ އަހަރެންނަށް އީމާންވާ މީހަކު ދުވަހަކުވެސް މަރުނުވާނެއެވެ. މިކަން ގަބޫލުކުރަންތަ؟"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ފައްޅިން ދުރުކުރެއްވީ ކާކު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ޔަހޫދީންނެވެ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ޖެންޓިލް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ފައްޅީގެ ފައްޅީގެ ވެރިޔާ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ވިޔަފާރިވެރިން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ވިޔަފާރިވެރިން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"ލިޔެވިފައި އޮތީ،" އޭނާ އެމީހުންނަށް ވިދާޅުވިއެވެ.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84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އެކަލޭގެފާނުގެ މުދައްރިސުންގެ ފައި ދޮވެވަޑައިގެންނެވިއެވެ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މިހާރު އަހަރެން، ތިޔަބައިމީހުންގެ ވެރިރަސްކަލާނގެ އަދި މުދައްރިސް ތިޔަބައިމީހުންގެ ފައި ދޮވެދީފިނަމަ، ތިޔަބައިމީހުންވެސް އެކަކު އަނެކެއްގެ ފައި ދޮންނަންވީއެވެ.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އެންމެ ފަހު ރޭގަނޑުގެ ކެއުން ކެއީ އެކަލޭގެފާނުގެ އަސްޙާބީންނާއެކުގައެވެ. މިއީ އޭނާގެ މުދައްރިސުންނާއެކު އޭނާ ކެއުން އެންމެ ފަހުން ކެއުންކަން އީސާގެފާނަށް އެނގުނެވެ.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ކުއްލިއަކަށް ތަށިގަނޑަށް ފެން ގެނެސްދެއްވައި، އެކަލޭގެފާނުގެ މުދައްރިސުންގެ ފައި އެއްބަޔަކު އަނެއްބަޔަކަށް ދޮންނަން ފެށިއެވެ.</a:t>
            </a:r>
            <a:r xmlns:a="http://schemas.openxmlformats.org/drawingml/2006/main">
              <a:rPr lang="dv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ޕަތަރަސްގެ ނަންބަރު ޖެހުމުން ޕަތަރަސް ބުނީ "މާތްރަސްކަލާނގެ އަހަރެމެންގެ ފައި ދޮންނަނީ ކީއްވެގެން ހެއްޔެވެ؟ އަހަރެން ނުދޮންނަވާނަން!"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ޖަވާބު ދެއްވިއެވެ. "އަހަރެން ކަލޭގެ ފައި ނުދޮވެއްޖެނަމަ އަހަރެންނާއި ކަލޭގެ އެއްވެސް ގުޅުމެއް ނެތް. ކަލެއަށް މިހާރު ރަނގަޅަށް ނުވިސްނިދާނެ، އެކަމަކު އެއްދުވަހަކު ވިސްނޭނެ."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"އަހަރެން ތިޔަބޭފުޅުންގެ ފައި ދޮވެލީ ނަމޫނާ ދައްކަން. މިހާރުން ފެށިގެން އެކަކު އަނެކެއްގެ ފައި ދޮވެ، އެކަކު އަނެކަކަށް ޚިދުމަތްކުރާ މީހުންނަށް ވެގެން ދާށެވެ."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ދުނިޔޭގައި ދަށުދަރަޖައިގެ މީހުން މަތީ މީހުންނަށް ޚިދުމަތް ކުރާ ނަމަވެސް އެއާ ޚިލާފަށް އީސާގެފާނު އޭނާގެ މުދައްރިސުންގެ ފައި ދޮވެ ދޫކޮށްލެއްވިއެވެ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އަހަރެމެންނަށްޓަކައި އޭނާގެ ދިރިއުޅުން.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އަޅުގަނޑުމެންނަކީ އީސާގެފާނުގެ މުދައްރިސުންނަމަ، މަތީ ދަރަޖައިގައި މުޢާމަލާތް ކުރަން ބޭނުންވުމުގެ ބަދަލުގައި، ތިރީ ތަނުގައި އެކަކު އަނެކަކަށް ޚިދުމަތް ކުރުމުގައި އުފާކުރަން ޖެހެއެވެ.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އީސާގެފާނަށް ޚަބަރެއް އައެވެ. “ލާޒާ ބަލިވެއްޖެ. އަވަހަށް އައިސް އޭނާއަށް ފަރުވާ ދެއްވާށެވެ."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އެންމެ މަތީ އިންސާނާ ނަމަވެސް އެކަލޭގެފާނު އެންމެ ދަށު ދަރަޖައަށް އައިސް އަޅުގަނޑުމެން އެންމެންނަށް ޚިދުމަތް ކުރައްވަން ތައްޔާރަށް ހުންނެވިއެވެ.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ފައި ދޮންނަން ނުދިނީ ކާކު ހެއްޔެވެ؟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ތޯމަސް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ޕީޓަރ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ޔަހޫދީ އިސްކަރިއަތު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ޕީޓަރ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މިހާރު އަހަރެން، ތިޔަބައިމީހުންގެ ވެރިރަސްކަލާނގެ އަދި މުދައްރިސް ތިޔަބައިމީހުންގެ ފައި ދޮވެދީފިނަމަ، ތިޔަބައިމީހުންވެސް އެކަކު އަނެކެއްގެ ފައި ދޮންނަންވީއެވެ.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85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ފަރުބަދަމަތީގައި ދުޢާކުރުން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ތަންކޮޅެއް ދުރަށް ގޮސް ބިންމައްޗަށް މޫނު އަޅުވާލައިގެން ދުޢާކުރީ "ބައްޕާ، ކުރެވެން އޮތް ނަމަ މި ތަށި އަހަރެންގެ އަތުން ނަގާލަދެއްވާށެވެ. ނަމަވެސް އަހަރެން ބޭނުންވާ ގޮތަށް ނޫން، ކަލޭގެ އިރާދަފުޅަށް."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ރޭގަނޑުގެ ކެއުމަށްފަހު އީސާގެފާނު އެކަލޭގެފާނުގެ އަސްޙާބީންނާއެކު ގެތުސެމަނީ ކިޔާ ތަނަކަށް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މުދައްރިސުންނަށް ވިދާޅުވިއެވެ. މިތާ މަޑުކޮށްލާ އަހަރެންނާއެކު ފާރަވެރިވާ.”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“"ބައްޕާފުޅު، ކުރެވެން އޮތް ނަމަ، މި ތަށި އަހަރެންގެ އަތުން ނަގާލަދެއްވާށި. ނަމަވެސް އަހަރެން ބޭނުންވާ ގޮތަށް ނޫން، ކަލޭގެފާނު ބޭނުންފުޅުވާ ގޮތަށް." އީސާގެފާނު ގަދައަޅައި ދުޢާ ކުރެއްވިއެވެ. ނަމަވެސް މުދައްރިސުން ފުން ނިންޖެއްގެ ތެރެއަށް ވެއްޓުނެވެ.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އަސްޙާބީން ހޭލައްވާލަމުން ވިދާޅުވީ، “ތިޔަބައިމީހުންނަށް އަހަރެންނާއެކު ގަޑިއެއްހާއިރު ވަންދެން ފާރަވެރި ނުވެވުނީ ހެއްޔެވެ؟ ބެލުން. މިހިރީ އަހަރެންގެ ޚިޔާނާތްތެރިޔާ އަހަރެން ހައްޔަރުކުރަން.”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އާޚިރުގައި އީސާގެފާނު ހިފުމަށް އައި މީހުންގެ ފަހަތުން ދިޔައެވެ. އެއީ މާތްރަސްކަލާނގެ އެދިވަޑައިގަންނަވާ ގޮތަށް ސުވަރުގެއިން އަހަރެމެންގެ ފާފަތަކުގެ އަގު ދައްކަން މަރުވުމެވެ.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 އައުމުގެ ކުރިން އޭނާ މަރުވިއެވެ.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ފާފަތަކުގެ އަގު ޞަލީބުގައި އުފުލުމަށްޓަކައި އީސާގެފާނަށް މަރުވުމަކީ ވޭންދެނިވި ކަމެއް ނަމަވެސް އެކަލޭގެފާނަކީ މުޅިން ކިޔަމަންތެރި މީހެކެވެ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މާތްރަސްކަލާނގެ އިރާދަފުޅަކަށް ވާތީއެވެ.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ފުރަތަމަ އުންމީދު ކުރަން ޖެހޭނީ އަހަރެމެންގެ ޙަޔާތުގައި އަހަރެންގެ އިރާދަފުޅަށްވުރެ މާތްاللهގެ އިރާދަފުޅު ފުރިހަމަވާނެ ކަމުގައެވެ.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lang="dv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މި ބިމުގައި ފާފައެއް ނެތް ކަމުގައި ވާނީ މާތްރަސްކަލާނގެ އިރާދަފުޅަށް ފުރިހަމައަށް ތަބާވާތީއެވެ.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ހައްޔަރު ކުރުމުގެ ކުރިން ދުޢާ ކުރެއްވީ ކޮންތާކު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ޤުދުސްގެ ފައްޅިގައެވެ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ގެތުސެމަނީ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މާކިންގެ މަތީ ކޮޓަރި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ގަލީލީ ލޭކް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ގެތުސެމަނީ އެވެ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ތަންކޮޅެއް ދުރަށް ގޮސް ބިންމައްޗަށް މޫނު އަޅުވާލައިގެން ދުޢާކުރީ "ބައްޕާ، ކުރެވެން އޮތް ނަމަ މި ތަށި އަހަރެންގެ އަތުން ނަގާލަދެއްވާށެވެ. ނަމަވެސް އަހަރެން ބޭނުންވާ ގޮތަށް ނޫން، ކަލޭގެ އިރާދަފުޅަށް."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އަވަހާރަވީ ސަލީބުގައެވެ.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އީސާގެފާނު ބާރު އަޑަކުން ގޮވާލެއްވީ، "ބައްޕާ، އަހަރެންގެ ރޫޙު ކަލޭގެ އަތަށް އަހަރެން ޙަވާލުކުރަމެވެ." މިހެން ބުނުމުން އޭނާ އެންމެ ފަހު ނޭވާއެއް ލެވުނެވެ.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ރޯމަން ސިފައިންގެ އަތުލައިގަތް އީސާގެފާނު ބޮލުގައި ކަނޑި ތާޖެއް އަޅައި، މަލާމާތްކޮށް، ސަލީބު އުފުއްލަވައި، ފަރުބަދައަށް މަރާލުމަށް ގެންދެވިއެވެ.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ދެން، އީސާގެފާނު ޞަލީބަށް އަރުވާލެވުނީ ދެ ކުށްވެރިއަކާއެކުގައެވެ. ރައްޔިތުން ބަލަހައްޓައިގެން ތިއްބާ، ވެރިން އޭނާއަށް ހީނލާފައި ވެސް ތިއްބެވެ.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“ބައްޕާ، އެމީހުންނަށް މާފުކުރޭ، އެމީހުން ކުރާ ކަންތައް އެމީހުންނަށް ނޭނގެއެވެ.” އީސާގެފާނު މަރާލި މީހުންނަށްޓަކައި އީސާގެފާނު ދުޢާ 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ވިދާޅުވިއެވެ. އަދި އެކަލޭގެފާނު ބޯޖައްސަވައި އެކަލޭގެފާނުގެ ރޫޙު ދޫކޮށްލެއްވިއެވެ.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ލަޒާރަސްގެ ކޮއްކޮ ލަސްވެގެން އައި އީސާގެފާނަށް ވިދާޅުވީ، “އީސާގެފާނު، ކަލޭ މިތަނުގައި ހުރިނަމަ އަހަރެންގެ ބޭބެ މަރުނުވީހެވެ.”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ފައްޅީގެ ފަރުދާ މަތިން ތިރިއަށް ދެބައިވެގެން ދިޔައެވެ. ބިން ތެޅިގަނެ ހިލަތައް ފަޅައިގެން ދިޔައެވެ. އީސާގެފާނު ޞަލީބަށް އަރުވާލި ސިފައިންނަށް މިކަން ފެނުމުން އެމީހުން ބިރުގަނެ، "ހަމަކަށަވަރުން އެކަލޭގެފާނަކީ މާތްރަސްކަލާނގެ ދަރިކަލުން!"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ފާފައެއް ނެތް އީސާގެފާނު އަހަރެމެންގެ ފަރާތުން ތަހައްމަލު ކުރައްވައި މަރުވެވަޑައިގެން، އަހަރެމެންގެ ފާފަތަކުގެ އަގު ދެއްކެވިއެވެ.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އަޅުގަނޑުމެން އަމިއްލައަށް ފައިސާ ދައްކަން ނުޖެހޭނެ.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ސަލާމަތްވީ އީސާގެފާނުގެ ސަބަބުންނެވެ.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މިކަން އެންމެ ހިނދުކޮޅަކަށްވެސް ހަނދާން ނައްތާނުލެވޭނެ.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އަހަރެމެންގެ ފާފަތަކަށްޓަކައި ސަލީބުގައި މަރުވެގެން އަހަރެމެން ސަލާމަތް ކުރެއްވި ސަލާމަތްތެރިޔާއެވެ.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ޞަލީބަށް އަރުވާލެވުނީ ކާކާއި އެކު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މުދައްރިސުން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އަންހެނުން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ފަރީދުން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ކުށްވެރިން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ކުށްވެރިން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އީސާގެފާނު ބާރު އަޑަކުން ގޮވާލެއްވީ، "ބައްޕާ، އަހަރެންގެ ރޫޙު ކަލޭގެ އަތަށް އަހަރެން ޙަވާލުކުރަމެވެ." މިހެން ބުނުމުން އޭނާ އެންމެ ފަހު ނޭވާއެއް ލެވުނެވެ.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ހުސް މަހާނަ 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މިހެން ބުނުމުން އެނބުރި ބަލާލިއިރު އީސާގެފާނު އެތަނުގައި ހުއްޓި ހުރިތަން ފެނުނު ނަމަވެސް އެއީ އީސާގެފާނުކަން އޭނާއަށް ނޭނގުނެވެ.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މަގްދާލީ މަރިޔަމް މަހާނައަށް ދިޔައީ މަރުވެފައިވާ އީސާގެފާނު ބަލާށެވެ. އެކަމަކު، މަހާނަގެ ހިލަ ދޮރު ހުރީ ހުޅުވިފައެވެ.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ގަބުރުގައި އީސާގެފާނުގެ ހަށިގަނޑެއް ނެތެވެ. މަރިޔަމް ހީކުރީ އީސާގެފާނުގެ މަރުވެފައިވާ ހަށިގަނޑު މީހަކު ވަގަށް ނަގާފައިވާ ކަމަށެވެ.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މަލާއިކަތާ ހާޒިރުވެ އެހިއެވެ. "ކީއްވެ ރޮނީ؟" މަރިޔަމް ޖަވާބު ދިނީ "މީހަކު އީސާގެފާނުގެ ހަށިގަނޑު ވަގަށް ނެގީ" ކަމަށެވެ.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ވިދާޅުވިއެވެ. އީސާގެފާނު އަމުރު ކުރެއްވީ "ލާޒާރު ނިކުމެވަޑައިގަންނަވާށެވެ."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އެނބުރިލިއިރު، ދިރިހުއްޓާ އެނބުރި އައި އީސާގެފާނު ހުއްޓެވެ. އެކަމަކު މަރިޔަމްގެފާނު އީސާގެފާނު ދެނެގަނެފައެއް ނުވެއެވެ. އީސާގެފާނު އަލުން ދިރިއުޅުއްވާނެ ކަމަކަށް އޭނަ ހިއެއް ނުކުރެއެވެ.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"މަރިޔަމް..." ހަމައެކަނި އީސާގެފާނު ގޮވާލުމުން މަރިޔަމްއަށް އޭނާ ދެނެގަނެވޭނެއެވެ. “ލޯޑް، ޔޫ’ވް ރިއަލީ ކަމް ބެކް ޓު ލައިފް” އީސާގެފާނު މަރުވިތާ ތިން ދުވަސް ފަހުން ދިރުއްވައިފިއެވެ.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ދުނިޔޭގައި އެއްވެސް މީހަކު މަރުވެފައެއް ނުވެއެވެ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އަނެއްކާވެސް ދިރިހުރެއެވެ.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ހަމައެކަނި މީހާ ކަމަށްވާ އީސާގެފާނު، މަރުގެ ތެރެއިން ދިރުއްވައި، އަދިވެސް ދުނިޔޭގައި އެބަހުއްޓެވެ.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ބައިބަލްގައި ބުނެފައިވަނީ އީސާގެފާނަށް އީމާންވާ މީހުން ވެސް އަލުން ދިރުމެއް އަންނަ ކަމަށެވެ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ފަދައިންނެވެ.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އަޅުގަނޑުމެންގެ އުންމީދު ގެއްލިގެން ނުވާނެއެވެ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ދާއިމީ ޙަޔާތަށްޓަކައެވެ.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މަރުގެ މައްޗަށް ކުރިހޯދައި އަލުން ދިރިއުޅުއްވި ކާމިޔާބީގެ ވެރިރަސްކަލާނގެއެވެ.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މަހާނަފުޅުގައި އީސާގެފާނު ނެތްކަން ފެނުމުން މަރިޔަމްގެ ހިތަށް އެރީ ކީކޭ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ދިރުއްވައިފިއެވެ!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މިއީ އީސާގެފާނުގެ މަހާނައެއް ނޫނެވެ!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މީހަކު އީސާގެފާނުގެ މަރުވެފައިވާ ހަށިގަނޑު ވަގަށް ނެގިއެވެ!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މުދައްރިސުން އީސާގެފާނުގެ މަރުވެފައިވާ ހަށިގަނޑު ގަތީ!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މީހަކު އީސާގެފާނުގެ މަރުވެފައިވާ ހަށިގަނޑު ވަގަށް ނެގިއެވެ!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މިހެން ބުނުމުން އެނބުރި ބަލާލިއިރު އީސާގެފާނު އެތަނުގައި ހުއްޓި ހުރިތަން ފެނުނު ނަމަވެސް އެއީ އީސާގެފާނުކަން އޭނާއަށް ނޭނގުނެވެ.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88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ސުވަރުގެއަށް ވަޑައިގެންނެވި އީސާގެފާނެވެ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މިހެން ބުނުމަށްފަހު، އެމީހުންގެ ލޮލުގެ ކުރިމައްޗަށް އޭނާ އުފުލާލުމުން، އެމީހުންގެ ލޮލުގެ ފެނުން ވިލާގަނޑަކުން އޭނާ ފޮރުވާލިއެވެ.</a:t>
            </a:r>
            <a:r xmlns:a="http://schemas.openxmlformats.org/drawingml/2006/main">
              <a:rPr lang="dv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ދިރުއްވައިފިއެވެ.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ދިރުއްވާލި އީސާގެފާނު އައިސް އެމީހުންގެ ތެރޭގައި ހުއްޓި، އެކަލޭގެފާނުގެ އަތްތިލައާއި ފަރާތް ދައްކަވައި، “ޝައްކުކުރުން ހުއްޓާލައި އީމާންވުން ދޫކޮށްލައްވާށެވެ.”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ހައިރާން ކުރުވަނިވި ގޮތަކަށް އޭނާ މަރުވިތާ ތިން ދުވަސް ފަހުން ލާޒާރު ހިނގައިގަތީ ނިކުމެގެންނެވެ. މިކަން ފެނުމުން މީހުން އުފާވެ މާތްالله އަށް ޙަމްދުކުރިއެވެ.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ދެން، އީސާގެފާނު އެނބުރި އެކަލޭގެފާނުގެ ބައްޕާފުޅު ކަލާނގެ އަރިހަށް ވަޑައިގަންނަވާނެ ކަމަށް ވިދާޅުވެ، މާތްރޫޙުފުޅު ފޮނުއްވާނެ ކަމަށް ވަޢުދުވެވަޑައިގެންނެވިއެވެ.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އީސާގެފާނު އެކަލޭގެފާނުގެ އަސްޙާބީންނަށް ދުނިޔޭގެ ނިމުމާއި ހަމައަށް އެކަލޭގެފާނުގެ ހެކިވެރިންނަށް ވުމަށާއި، އިންޖީލު އުނގަންނައިދިނުމަށާއި، ބަސް އުނގަންނައިދިނުމަށް އަމުރުކުރެއްވިއެވެ.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 ބިމުގައި ކުރާ ހުރިހާ މިޝަންތަކެއް ފުރިހަމަ ކުރުމަށްފަހު އީސާގެފާނު ސުވަރުގެއަށް ވަޑައިގަތީ އެކަލޭގެފާނުގެ މުދައްރިސުންގެ ކުރިމަތީގައެވެ. އަދި އެއްދުވަހަކު އެނބުރި މި ބިމަށް އަންނާނެ ކަމަށް އަޅުގަނޑުމެންނަށް ވަޢުދުވިއެވެ.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އަސްޙާބީންނަށް އަމުރު ކުރެއްވީ ސުވަރުގެއަށް ވަޑައިގަތުމުގެ ކުރިން ދުނިޔޭގެ ނިމުމާއި ހަމައަށް އިންޖީލު އުނގަންނައިދިނުމަށެވެ.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ޗާޗަކީ އީސާގެފާނުގެ މުދައްރިސުންގެ ޖަމާޢަތެކެވެ.</a:t>
            </a:r>
            <a:r xmlns:a="http://schemas.openxmlformats.org/drawingml/2006/main">
              <a:rPr lang="dv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މުދައްރިސުންގެ ގޮތުގައި އަޅުގަނޑުމެން ކޮންމެ ތަނެއްގައިވެސް އިންޖީލު އުނގަންނައިދޭން ޖެހެއެވެ. އަދި އީސާގެފާނުގެ ހެކިވެރިންނަށް ވާންޖެހޭނެއެވެ.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އަދިވެސް ދިރިހުއްޓެވެ، މާތްރަސްކަލާނގެ ވާތްފަރާތުގައި އިށީނދެވަޑައިގެން، ވަޢުދުވެވަޑައިގެންނެވި ފަދައިން އެނބުރި ދުނިޔެއަށް ވަޑައިގަންނަވާނެއެވެ.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ދިރުއްވައި އުފުއްލެވި އީސާގެފާނު އެކަލޭގެފާނުގެ އަސްޙާބީންނަށް ދެއްކެވީ ކޮން އެއްޗެއް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އަތާއި ފައިގައި ނިޔަފަތި ނިޝާން ހުރުން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ކަނޑި ނިޝާންތައް އޯ ބޮލެވެ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ބުރަކަށީގައި ވިޕްގެ ނިޝާންތައް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މޫނުގައި ރިއްސުން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އަތާއި ފައިގައި ނިޔަފަތި ނިޝާން ހުރުން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މިހެން ބުނުމަށްފަހު، އެމީހުންގެ ލޮލުގެ ކުރިމައްޗަށް އޭނާ އުފުލާލުމުން، އެމީހުންގެ ލޮލުގެ ފެނުން ވިލާގަނޑަކުން އޭނާ ފޮރުވާލިއެވެ.</a:t>
            </a:r>
            <a:r xmlns:a="http://schemas.openxmlformats.org/drawingml/2006/main">
              <a:rPr lang="dv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މާތްރޫޙުފުޅު އައިސްފިއެވެ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 އެންމެންވެސް މާތްރޫޙުފުޅުން ފުރިގެން ގޮސް ރޫޙުފުޅު އެމީހުންނަށް ކުޅަދާނަކޮށްދެއްވި ގޮތަށް އެހެން ބަސްބަހުން ވާހަކަ ދައްކަން ފެށިއެވެ.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ވިދާޅުވި ފަދައިން މުދައްރިސުން ތިބީ ޤުދުސްގައެވެ. ޕެންޓެކޯސްޓް ދުވަސް އައިއިރު އެ އެންމެން ތިބީ އެއްތަނެއްގައެވެ.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ލާޒާރު ދިރިއުޅުއްވިއެވެ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ބަހުންނެވެ.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ކޮންމެވެސް ދުވަހަކުން މަރުވާން ޖެހުނަސް އަހަރެމެން ދިރުއްވަން ޖެހެނީ އަހަރެމެން އީސާގެފާނަށް އީމާންވާތީއެވެ.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ތިބާ ވާންޖެހޭނީ ޤިޔާމަތުގެ އުންމީދުގައި އުޅޭ ނަޞާރާއަކަށެވެ.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ކުއްލިއަކަށް ގަދަ ވައިރޯޅިއެއްގެ އަޑެއް އައިސް އެމީހުން އިށީނދެގެން ތިބި މުޅި ގޭތެރެ ފުރިގެން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ދެން ކޮންމެ މީހެއްގެ ބޮލުގައި އަލިފާނުގެ ދުލެއް ޖެހި، ދެން އެންމެން މާތްރޫޙުފުޅުން ފުރިގެން ގޮސް އެހެން ބަސްބަހުން ވާހަކަ ދައްކަން ފެށިއެވެ.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އެންމެން ހައިރާންވުމުން ޕަތަރަސް އެމީހުންނަށް އީސާގެފާނާއި އިންޖީލުގެ ވާހަކަ ދައްކަން ފެށިއެވެ.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މީހުން އިންޖީލު އަޑުއަހާ، ތައުބާވެ، ނަމާދުކުރިއެވެ. އެދުވަހު 3000 އަށް ވުރެ ގިނަ މީހުން ނަމާދު ކުރިއެވެ.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މުދައްރިސުންނަށް މާތްރޫޙު ފޮނުއްވިއެވެ.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މާތްރޫޙުފުޅު ޕަތަރަސްއަށް އިންޖީލު އުނގަންނައިދިނުމަށް ޙިކުމަތާއި ބާރު ދެއްވިއެވެ.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އީމާންވާ އެންމެންގެ ހިތްތަކުގައި މާތް ރޫޙު ވެއެވެ.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ޕަތަރަސްއަށް ޙިކުމަތާއި ބާރު ދެއްވި ފަދައިން، އިންޖީލު އުނގަންނައިދިނުމަށް އަޅުގަނޑުމެންނަށް ޙިކުމަތާއި ހިތްވަރު ދެއްވާ ފަރާތަކީ މާތް ރޫޙުކަން ހަނދާން ނައްތާނުލާށެވެ.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އަޅުގަނޑުމެންނަށް އެހީތެރިވުމަށްޓަކައި އެކަލޭގެފާނަށް އީމާންވާ އެންމެންނަށް މާތްރޫޙު ފޮނުއްވައެވެ.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 ރޫޙު އައިއިރު އެމީހުންނަށް އިވުނީ ކޮން އެއްޗެއް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ޓްރަމްޕެޓް އަޑު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ގުގުރުމެވެ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ގަދަ ވައިރޯޅިއެއް ޖެހުމެވެ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ދުޢާގެ އަޑު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ގަދަ ވައިރޯޅިއެއް ޖެހުމެވެ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 އެންމެންވެސް މާތްރޫޙުފުޅުން ފުރިގެން ގޮސް ރޫޙުފުޅު އެމީހުންނަށް ކުޅަދާނަކޮށްދެއްވި ގޮތަށް އެހެން ބަސްބަހުން ވާހަކަ ދައްކަން ފެށިއެވެ.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ފިލިޕް އިތިއޮޕިއާއަށް އިންޖީލު ކިޔައިދިނެވެ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ދެން ފިލިޕް ވެސް ކީރިތި ޤުރުއާނުގެ އެ މާއްދާއިން ފެށިގެން އީސާގެފާނާ ބެހޭ އުފާވެރި ޚަބަރު ކިޔައިދިނެވެ.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4000"/>
              <a:t>އެހެނީ އަހަރެންގެ މި ދަރިފުޅު މަރުވެ އަލުން ދިރިހުރެއެވެ. އޭނާ ގެއްލިގެން ހޯދިއްޖެއެވެ.' އެހެންކަމުން އެމީހުން އުފާފާޅުކުރަން ފެށިއެވެ.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މަރުވެފައިވާ މީހުން އަނބުރާ ގެނެސްދޭ ދިރިއުޅުމުގެ ވެރިޔާއެވެ.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މާތްރަސްކަލާނގެ މަލާއިކަތަކު އީސާގެފާނަށް އީމާންވި ފިލިޕް އަށް ވިދާޅުވީ “ދެކުނަށް ގޮސް މަގަށް- ފަޅު މަގަށް ދާށެވެ.”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މަލާއިކަތާ ބުނިހެން އޭނާ ދެކުނު ފަޅުތެރެއަށް ނިކުމެގެން ދިޔައެވެ. މަލާއިކަތާ އޭނާ ފޮނުއްވީ ކީއްވެގެން ބާވައޭ އޭނާ ހިތަށް އެރިއެވެ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އެދުވަސްވަރު އިތިއޮޕިއާގެ ޤައުމަށް ފައިސާ ބެލެހެއްޓުމާ ހަވާލުވެ ހުންނެވި ޚާދިމު، ވެގަންގައި ހުރެ، ޔަޝާޔާ ނަބިއްޔާގެ ލިޔުންތައް ކިޔަމުން ދިޔައެވެ. ފިލިޕް ކައިރިވެލަމުން އަހާލިއެވެ. "ތި ކިޔަމުންދާ އެއްޗެއް ވިސްނޭތަ 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“އަހަންނަށް ކިހިނެއް ވިސްނޭނީ،” އޭނާ ބުންޏެވެ، “މީހަކު އަހަންނަށް ވިސްނައިދީގެން ނޫނީ؟” ފިލިޕް ވެސް ކީރިތި ޤުރުއާނުގެ އެ މާއްދާއިން ފެށިގެން އީސާގެފާނާ ބެހޭ އުފާވެރި ޚަބަރު ކިޔައިދިނެވެ.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އިތިއޮޕިއާގެ މީހާ އީސާގެފާނު ބަލައިގަތުމަށްފަހު، އުފަލުން އޭނާގެ ޤައުމަށް އެނބުރި ދިޔައެވެ. ފިލިޕް މާތްރޫޙުފުޅު އެތަނަށް ގެންދެވި ކަމަށްޓަކައި ޝުކުރު އަދާކުރެއްވިއެވެ.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ފިލިޕްއަށް ފުރިހަމައަށް ވިސްނޭގޮތް ނުވި ނަމަވެސް މާތްރޫޙުފުޅުގެ އަމުރަށް ކިޔަމަންވިއެވެ. އެހެންކަމުން އޭނާއަށް އިތިއޮޕިއާއަށް އިންޖީލު ވަޢުދުވެވުނެވެ.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ބައެއް ފަހަރު އަޅުގަނޑުމެންނަށް ނުވިސްނޭ ހާލަތެއްގައި އަޅުގަނޑުމެން މިތިބީ.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އެވަގުތުވެސް މާތްރަސްކަލާނގެއަށް އިތުބާރުކޮށް މާތްރޫޙުފުޅުގައި އެކަލާނގެއަށް ކިޔަމަންތެރިވެއްޖެނަމަ އީމާންތެރި މީހަކަށް ވެސް ވެވޭނެއެވެ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އިންޖީލު ދަރުސްކުރާ މީހުންނެވެ.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 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އަޅުގަނޑުމެން ބައްދަލުވާންޖެހޭ ގުޅުން ލީޑް ކުރައްވާ ބޭފުޅާއެވެ.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ފިލިޕްގެ އިސްވެރިއަކަށް ބައްދަލުވި އިތިއޮޕިއާގެ ޚާދިމަކީ ކޮބައި ހެއްޔެވެ ?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ސިފައިންގެ އިސްވެރިއަކަށް ހުންނެވި ބޭފުޅެކެވެ.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އޭނާއަކީ އޭނާގެ ޤައުމުގެ ކައްކާ މީހެކެވެ.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ވީ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އެތެރެ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ޗާޖް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ގެ...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އޭނަގެ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ގައުމުގެ...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ފައިސާ.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ޤައުމުގެ އަޅުކަން ކޮންޓްރޯލް 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އޭނާގެ ޤައުމުގެ ފައިސާއާ ހަވާލުވެ ހުންނެވި ބޭފުޅެކެވެ.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ދެން ފިލިޕް ވެސް ކީރިތި ޤުރުއާނުގެ އެ މާއްދާއިން ފެށިގެން އީސާގެފާނާ ބެހޭ އުފާވެރި ޚަބަރު ކިޔައިދިނެވެ.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91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ޝާއުލް އީސާގެފާނާ ބައްދަލުވެއެވެ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ވަޑައިގަތުމުން ލާޒާރު މަރުވިތާ ކިތައް ދުވަސް ފާއިތުވެއްޖެ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ދެދުވަހެވެ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ތިން ދުވަސް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ހަތަރު ދުވަސް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ތިން ދުވަސް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އޭނާ ބިންމައްޗަށް ވެއްޓިގަތް އަޑެއް އިވުނެވެ.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އީމާންވާ މީހުންނަށް ނަފްރަތުކުރާ ޝާއުލް ކިޔާ މީހަކު ހުރިއިރު، އޭނާ ޖަމާޢަތަށް ނަފްރަތު ކުރިއެވެ.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ޝާއުލް އީސާގެފާނަށް ނަފްރަތު ކުރެއްވުމުން ނަޞާރާއިން ހައްޔަރު ކުރުމަށްޓަކައި ދިމިޝްޤަށް ދިޔައެވެ.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ދަތުރުގައި ދިމިޝްޤާ ކައިރިވަމުން ދިޔައިރު ކުއްލިއަކަށް ސުވަރުގެއިން އަލިކަމެއް އޭނާގެ ވަށައިގެން ވިދާލިއެވެ. އޭނާއަށް އިވުނީ “ޝާއުލް، ޝާއުލް، ކީއްވެ އަހަންނަށް ގޯނާ ކުރަނީ؟”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“މާތްރަސްކަލާނގެ ތިޔައީ ކާކު؟“ ޝާއުލް ސުވާލު ކުރިއެވެ. “އަހަންނަކީ ތިޔަބައިމީހުން ފިއްތުންތައް ކުރިމަތިކުރާ އީސާގެފާނެވެ.” އީސާގެފާނު ދުނިޔޭގައި ހުރުމުން ޝާއުލް ހައިރާންވިއެވެ. އޭނާ ހީކުރީ އީސާގެފާނު މަރުވެއްޖެ ކަމަށެވެ.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އީސާގެފާނާއި ބައްދަލުވި ޝާއުލް އާ މީހަކަށް ވެގެން ދިޔައެވެ. އެހެންކަމުން އޭނާ ވެގެން ދިޔައީ ޖެންޓިލްސް އަށް އިންޖީލު ފޯރުކޮށްދިނުމަށް ބުރަކޮށް މަސައްކަތް ކުރެއްވި ޕައުލް ރަސޫލާއަށެވެ.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ޝާއުލް އަކީ ޖަމާޢަތަށް ގޯނާކުރި މީހެއް ނަމަވެސް މާތްރަސްކަލާނގެ އޭނާއަށް ރަސޫލެއް ކަމަށް ވިދާޅުވެއެވެ.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 ބައްދަލުވި ޝާއުލް އުޅުއްވީ ކުރިއަށްވުރެ މުޅިން ތަފާތު ދިރިއުޅުމެކެވެ.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ކޮން ބަދަލުތަކެއް ތިޔަ ގެނައީ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 ބައްދަލުވި ފަހުން ހެއްޔެވެ؟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 ބައްދަލުވާ މީހުން ކުރިއަށްވުރެ ތަފާތު ދިރިއުޅުމެއް އުޅެން ޖެހެއެވެ.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ޝާއުލް ފަދަ ނުބައި މީހުންނަށް މާފުކޮށް، އެމީހުންނަށް ގޮވާލައި، މަސައްކަތްތެރިންގެ ގޮތުގައި ޤާއިމުކުރާ މީހާއެވެ.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ޝާއުލް ދިމިޝްޤަށް ދިޔައީ ކީއްވެގެން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ކްރިސްޓިއަނުން ހައްޔަރުކުރުމަށެވެ.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ދަތުރެއް ބާއްވަން.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އަޅުކަމެއް އޮތުމެވެ.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އިންޖީލު އުނގަންނައިދިނުމަށެވެ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ކްރިސްޓިއަނުން ހައްޔަރުކުރުމަށެވެ.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އޭނާ ބިންމައްޗަށް ވެއްޓިގަތް އަޑެއް އިވުނެވެ.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އީސާގެފާނު އެކަމަނާއަށް ވިދާޅުވިއެވެ.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އަދި ދިރިހުރެ އަހަރެންނަށް އީމާންވާ މީހަކު ދުވަހަކުވެސް މަރުނުވާނެއެވެ. މިކަން ގަބޫލުކުރަންތަ؟"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92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ޕައުލްގެ ރަނގަޅު އެކުވެރިޔާ ބަރްނާބާއެވެ.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އެކަމަކު ބަރްނާބާސް އޭނާ ގެންގޮސް ރަސޫލުންގެ ގާތަށް ގެނައެވެ. އެކަލޭގެފާނު އެމީހުންނަށް ކިޔައިދިނީ އޭނާގެ ދަތުރުގައި ޝާއުލްއަށް މާތްރަސްކަލާނގެ ފެނިވަޑައިގެންނެވި ގޮތާއި، މާތްރަސްކަލާނގެ އެކަލޭގެފާނާ ވާހަކަފުޅު ދެއްކެވި ގޮތާއި، ދިމިޝްޤުގައި އީސާގެފާނުގެ ނަންފުޅުގައި ބިރެއްނެތި ދަރުސް ދެއްވި ގޮތެވެ.</a:t>
            </a:r>
            <a:r xmlns:a="http://schemas.openxmlformats.org/drawingml/2006/main">
              <a:rPr lang="dv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އީސާގެފާނާ ބައްދަލުވުމަށްފަހު އީސާގެފާނުގެ އަސްޙާބީންނާ ބައްދަލުކުރަން ބޭނުންވިއެވެ.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އީސާގެފާނުގެ އަސްޙާބީން ޕައުލްދެކެ ބިރުގަތެވެ. އެހެނީ ޕައުލް އީސާގެފާނާ ބައްދަލުވުމަށްފަހު އީސާގެފާނަށް އީމާންވެވަޑައިގެންނެވިކަން އެމީހުންނަށް ނޭނގުނެވެ.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ބަރްނާބާސް ޕައުލްއަށް އެހީތެރިވެދިނެވެ. “އޭނާ ހަގީގަތުގައިވެސް އީސާގެފާނާ ބައްދަލުވެ މުޅިން ބަދަލުވީ!”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"އަހަރެންނަށް ވެސް ފެނިފައިވަނީ ޕައުލް ދިމިޝްޤުގައި ދަރުސް ދެއްވަމުން ގެންދެވިތަން، އެތަނަށް އޭނާ ދިޔައީ ކްރިސްޓިއަނުން ހައްޔަރު ކުރަން!" މުދައްރިސުން ޕައުލް އާއި ރައްޓެހިވީ ފަސޭހަކަމާއެކުގައެވެ.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އެއަށްފަހު ބަރްނާބާސް އާއި ޕައުލް ރަނގަޅު ރަހުމަތްތެރިއަކަށްވެ ދުނިޔޭގެ އެކި ކަންކޮޅުތަކަށް ދަތުރުކޮށް އެކުގައި އިންޖީލު އުނގަންނައިދިނެވެ.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ޖަމާޢަތަށް ގޯނާކުރި ޕައުލް އީސާގެފާނާ ބައްދަލުވެ އާ މީހަކަށް ވެވަޑައިގެންނެވި ނަމަވެސް މީހުން އެކަލޭގެފާނު ގަބޫލެއް ނުކުރިއެވެ.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މާތްالله ބަރްނާބާސް ތައްޔާރުކޮށް އޭނާ ހެއްދެވިއެވެ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ޕައުލްއަށް ރަނގަޅު އެކުވެރިއެކެވެ.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އާއި ބަރުނަބާސް ފަދައިން އަހަރެމެންވެސް އީމާންތެރިކަމުގެ ރަނގަޅު ރަހުމަތްތެރިންނަށް ވެ، އެކަކު އަނެކަކަށް އެހީތެރިވާން ޖެހެއެވެ.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އަޅުގަނޑުމެންނަށް ފޮނުއްވަނީ އަޅުގަނޑުމެންނަށް ދަތިތަކެއް ކުރިމަތިވެއްޖެނަމަ އެހީތެރިވެދެވޭނެ ރަޙްމަތްތެރިއެކެވެ.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ޕައުލްއަށް ދަތިތަކެއް ކުރިމަތިވި ވަގުތު އެހީތެރިވެދީ ރައްޓެހިވީ ކާކު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ބަރްނާބާސް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ބަރްނާބާސް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74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އީސާގެފާނުގެ ސިފަ ބަދަލުވުން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އެކަމަކު ބަރްނާބާސް އޭނާ ގެންގޮސް ރަސޫލުންގެ ގާތަށް ގެނައެވެ. އެކަލޭގެފާނު އެމީހުންނަށް ކިޔައިދިނީ އޭނާގެ ދަތުރުގައި ޝާއުލްއަށް މާތްރަސްކަލާނގެ ފެނިވަޑައިގެންނެވި ގޮތާއި، މާތްރަސްކަލާނގެ އެކަލޭގެފާނާ ވާހަކަފުޅު ދެއްކެވި ގޮތާއި، ދިމިޝްޤުގައި އީސާގެފާނުގެ ނަންފުޅުގައި ބިރެއްނެތި ދަރުސް ދެއްވި ގޮތެވެ.</a:t>
            </a:r>
            <a:r xmlns:a="http://schemas.openxmlformats.org/drawingml/2006/main">
              <a:rPr lang="dv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93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އަލުން ދިރުމެއް އައިސްފައިވާ ޑޯރކާސް އެވެ.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ޕަތަރަސް އެ އެންމެން ކޮޓަރިން ބޭރަށް ފޮނުވާލިއެވެ. ދެން ކަކޫ މައްޗަށް ތިރިވެ ނަމާދު ކުރިއެވެ. މަރުވެފައިވާ އަންހެންމީހާއާ ދިމާއަށް އެނބުރިލަމުން އޭނާ ބުނީ "ތަބީތާ ތެދުވޭ" ކަމަށެވެ. ލޯ ހުޅުވާލުމުން ޕީޓަރ ފެނުމުން ތެދުވެ އިށީނެވެ.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އަބަދުވެސް ހެޔޮކަންތައްކޮށް ނިކަމެތިންނަށް އެހީތެރިވެދިން ޑޯކާސް ކިޔާ މުދައްރިސެއް ހުއްޓެވެ.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ގާތްގަނޑަކަށް ބަލިވެ މަރުވިއެވެ. އޭނާގެ އަވަށްޓެރިން ވަރަށް ދެރަވެ ޕީޓަރ ގެނައީއެވެ.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އައުމުން އެކަމަނާގެ އެހީތެރިކަން ލިބިފައިވާ އެންމެން ރޮމުން ދިޔައީ އޭނާއަށް ހަދިޔާއެއްގެ ގޮތުގައި ލިބުނު ހެދުންތައް ދައްކަމުންނެވެ.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އެ އެންމެން ކޮޓަރިން ބޭރަށް ފޮނުވާލިއެވެ. ދެން ކަކޫ މައްޗަށް ތިރިވެ ނަމާދު ކުރިއެވެ.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“ޑޯރކާސް، ތެދުވޭ!”، ޕީޓަރ ބުންޏެވެ. ލޯ ހުޅުވާލަމުން، ޕީޓަރ ފެނުމުން ތެދުވެ އިށީނެވެ. މިކަން ފެނިގެން އެންމެން އުފާވެ އެރަށުގެ އެތައް ބަޔަކު އީސާގެފާނަށް އީމާންވިއެވެ.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އަކީ އީސާގެފާނުގެ މުދައްރިސެއް ކަމުން އީސާގެފާނު ކުރި ކަންތައް އޭނާއަށް ކުރެވެމުން ދިޔައެވެ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މި ބިމުގައި ހުރި އިރުއެވެ.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މުދައްރިސުންނަށް ވިދާޅުވީ އެކަލޭގެފާނު ކުރި ކަންތައް އެމީހުން ވެސް ކުރާނެ ކަމަށެވެ.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އަހަރެމެންނަކީ އީސާގެފާނުގެ މުދައްރިސުންނެވެ.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ބޭނުންވަނީ މި ބިމުގައި އީސާގެފާނު ކުރެއްވި ކަންތައްތައް ދަސްކޮށް ހަނދާންކޮށް، އީސާގެފާނު ކުރި ކަންތައްތައް ވެސް ކުރަން.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މުދައްރިސުންނަށް ބާރު ދެއްވަނީ އެމީހުންނަށް އިންޖީލު ވަޢުދުވެވޭތޯއެވެ.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އެތަނުގައި އޭނާ އެމީހުންގެ ކުރިމަތީގައި ބަދަލުވެގެން ދިޔައެވެ. އޭނާގެ މޫނުމަތި އިރުގެ އަލިފަދައިން ވިދާލިއިރު، އޭނާގެ ހެދުންތައް އަލިކަންފަދަ ހުދުވެފައި ހުއްޓެވެ.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ޑޯރކާސްއަށް އައިއިރު މީހުން ދެރަވެ އެމީހުން އޭނާއަށް ދެއްކީ ކޮން އެއްޗެއް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ޑޯރކާސް ހަދާފައިވާ ހެދުންތަކެވެ.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ޑޯރކާސް ތައްޔާރުކުރި ކެއުންތަކެވެ.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ޑޯރކާސްގެ ދަރިކަލުން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ޑޯރކާސްގެ ސިޓީ.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ޑޯރކާސް ހަދާފައިވާ ހެދުންތަކެވެ.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ޕަތަރަސް އެ އެންމެން ކޮޓަރިން ބޭރަށް ފޮނުވާލިއެވެ. ދެން ކަކޫ މައްޗަށް ތިރިވެ ނަމާދު ކުރިއެވެ. މަރުވެފައިވާ އަންހެންމީހާއާ ދިމާއަށް އެނބުރިލަމުން އޭނާ ބުނީ "ތަބީތާ ތެދުވޭ" ކަމަށެވެ. ލޯ ހުޅުވާލުމުން ޕީޓަރ ފެނުމުން ތެދުވެ އިށީނެވެ.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94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ކޮރްނެލިއަސް، ޖެންޓިލް ސޭވްޑް އެއް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ޕަތަރަސްއާއެކު އައި ޚިތާނުކުރެވިފައިވާ މުއުމިނުން ހައިރާންވީ މާތްރޫޙުފުޅުގެ ހަދިޔާ ޖެންޓިލްސްގެ މައްޗަށް ވެސް އުފުލިގެން ދިޔަ ކަމެވެ.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 10: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ސީސަރިއާގައި އިޓަލީ ރެޖިމެންޓްގެ ނަމުން މަޝްހޫރު ރެޖިމެންޓްގެ ސެންޗޫރިއަންއެއް ކަމަށްވާ ކޮރްނެލިއަސް ކިޔާ މީހަކު ހުއްޓެވެ.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އޭނާއާއި އޭނާގެ ހުރިހާ އާއިލާއަކީ ދީންވެރި އަދި މާތްالله އަށް ބިރުވެތިވާ ބައެކެވެ؛ ހާލުގައި ޖެހިފައިވާ މީހުންނަށް ދީލަތިކަމާއެކު ދެއްވައި، ގަވާއިދުން މާތްالله އަށް ދުޢާ ކުރެއްވިއެވެ.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ކޮރްނެލިއަސް އަށް ދުޢާ ކުރަމުން ދަނިކޮށް މާތްރަސްކަލާނގެ އަޑު އިވުނެވެ. “ޕަތަރަސް ކިޔާ މީހަކަށް ވުމަށް ފިރިހެނުން ފޮނުވާށެވެ.”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ޕަތަރަސްއަށް ވެސް ދުޢާގައި ތަޞައްވުރެއް ފެނުނެވެ. ޔަހޫދީންނަށް ނުކެވޭ ޖަނަވާރުތައް ސުވަރުގެއިން އޭނާއަށް ދެއްވައި ކެއުމަށް އަމުރުކުރެއްވިއެވެ.</a:t>
            </a:r>
            <a:r xmlns:a="http://schemas.openxmlformats.org/drawingml/2006/main">
              <a:rPr lang="dv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“މާތްރަސްކަލާނގެ ސާފުކުރެއްވި އެއްވެސް އެއްޗަކަށް ނަޖިސް ނުކިޔަވާށެވެ.”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ޕަތަރަސް ކޮރްނިލިއަސް ފޮނުއްވި މީހުންގެ ފަހަތުން ގޮސް ކޮރްނިލިއަސްގެ ގެއަށް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އެމީހުންނަށް އީސާގެފާނާއި އިންޖީލު ކޮރްނިލިއަސް އާއި އޭނާގެ އާއިލާއަށް ވަޢުޡު ދެއްވިއެވެ. ދެން މާތްރޫޙުފުޅު އެމީހުންގެ މައްޗަށް ފޭބިއެވެ. މިކަން ބަލާލުމުން އޭނާއަށް ވިސްނުނެވެ؛ "އީސާގެފާނަށް އީމާންވެއްޖެނަމަ ޖެންޓިލްސް އަށް ވެސް ސަލާމަތް ވެވޭނެ!"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ހީކުރީ އީސާގެފާނަށް އީމާންވެ ސަލާމަތް ވެވޭނީ ހަމައެކަނި ޔަހޫދީންނަށް ކަމަށެވެ.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މާތްރަސްކަލާނގެ އިންޖީލުގައި ދުނިޔޭގެ ހުރިހާ މީސްތަކުންގެ މެދުގައި ތަފާތުކުރުމެއް ނެތެވެ.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ޖެހޭނީ ދުނިޔޭގައި ތިބި އެންމެންނަށް އިންޖީލު ދަރުސްދީގެން އެމީހަކު ސަލާމަތް ކުރެވޭނެ ގޮތަކަށެވެ.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ޕަތަރަސްއާއި ޔަޢުޤޫބާއި ޔޫޙަންނާއާއެކު އެމީހުން އަމިއްލައަށް އުސް ފަރުބަދައަކަށް ގެންދެވިއެވެ.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އީސާގެފާނު އީމާންވާ ކޮންމެ މީހަކަށް ސަލާމަތް ދެއްވަނީ، ޤައުމިއްޔަތާއި މަޤާމަށް ބެލުމެއްނެތިއެވެ.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ދުޢާ ކުރަމުން ދަނިކޮށް ޕަތަރަސްއަށް ފެނުނީ ކޮން ތަޞައްވުރެއް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އުޑުމަތިން ފައިބައިވަޑައިގަތެވެ.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ސުވަރުގެއިން ފައިބައިގެން އަންނަ ބައިބަލް.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ސުވަރުގެއިން ފައިބައިގެން އަންނަ މަލާއިކަތުން.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ޔަހޫދީންނަށް ނުކެވޭ ޖަނަވާރުތައް ސުވަރުގެއިން ފައިބައިގެން އައެވެ.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ޔަހޫދީންނަށް ނުކެވޭ ޖަނަވާރުތައް ސުވަރުގެއިން ފައިބައިގެން އައެވެ.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ޕަތަރަސްއާއެކު އައި ޚިތާނުކުރެވިފައިވާ މުއުމިނުން ހައިރާންވީ މާތްރޫޙުފުޅުގެ ހަދިޔާ ޖެންޓިލްސްގެ މައްޗަށް ވެސް އުފުލިގެން ދިޔަ ކަމެވެ.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 10: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95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ލަވަކިޔުން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ޖަލުގައި ވެސް މެއެވެ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ގާތްގަނޑަކަށް ރޭގަނޑު ދަންވަރު ޕައުލް އާއި ސިލާސް ދުޢާކޮށް މާތްރަސްކަލާނގެއަށް ލަވަކިޔަމުން ދިޔައިރު، އެހެން ގައިދީން އެމީހުންގެ ވާހަކަ އަޑުއަހަމުން ދިޔައެވެ.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އާއި ސައިލާސް ފިލިޕްގައި އިންޖީލު އުނގަންނައިދިނުމަށް ކުރެވެން އޮތް ހުރިހާ މަސައްކަތެއް ކުރިއެވެ. އެކަމަކު އެކަމަށް ނަފްރަތުކުރާ މީހުން ޕައުލް އާއި ސިލާސް ތަޅައި ޖަލަށް 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އާއި ސިލާސް ޖަލުގައި ވެސް ދުޢާކޮށް މާތްރަސްކަލާނގެއަށް ޙަމްދުކުރިއެވެ. މިވާހަކަ ޖަލުގައި ތިބި އެންމެން އަޑުއަހަމުން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ކުއްލިއަކަށް އެހާ ބޮޑު ބިންހެލުމެއް އައިސް ޖަލުގެ ހުރިހާ ދޮރެއް ހުޅުވިގެން ދިޔައެވެ. ގައިދީން ފިލައިފި ކަމަށް ހީވާތީ ޖަލު ބަލަހައްޓާ މީހާ ވަރަށް ކަންބޮޑުވިއެވެ.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ހަޅޭއްލަވައިގަތީ، “ހާސްނުވޭ! އަހަރެމެން އެންމެން މިތިބީ!” “ސަރ، އަހަރެން ސަލާމަތްވާން ކީއްކުރަންވީ؟” ޖައިލާ ސުވާލު 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"މާތްރަސްކަލާނގެ އީސާގެފާނަށް އީމާންވާށެވެ. އޭރުން ތިބާއާއި ތިބާގެ އާއިލާ ސަލާމަތް ކުރެވޭނެ!" ރޭގަނޑުގެ އެގަޑީގައި ޖަލުގެ ވެރިޔާ އެމީހުން ގެންގޮސް އެމީހުންގެ ޒަޚަމްތައް ދޮވެލިއެވެ. ދެން ވަގުތުން އޭނާއާއި އޭނާގެ ހުރިހާ އާއިލާއެއް ނަމާދުކުރިއެވެ.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އެތަނުގައި އޭނާ އެމީހުންގެ ކުރިމަތީގައި ބަދަލުވެގެން ދިޔައެވެ. އޭނާގެ މޫނުމަތި އިރުގެ އަލިފަދައިން ވިދާލިއިރު، އޭނާގެ ހެދުންތައް އަލިކަންފަދަ ހުދުވެފައި ހުއްޓެވެ.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އާއި ސިލާސް މާޔޫސް ނުވެ ދުޢާކޮށް ތައުރީފު ކުރިއެވެ.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ތަޅައި މަރާލި ނަމަވެސް.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މާތްالله ޖަލުގެ ދޮރު ހުޅުވައި، އެމީހުންނަށް އިންޖީލު އުނގަންނައިދިނުމުގެ ފުރުޞަތު ދެއްވިއެވެ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ޖަލު ބަލަހައްޓާ މީހާ އާއި އޭނާގެ އާއިލާއަށެވެ.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ވެސް އުނދަގޫވާ ވަގުތުތަކެއް ވެސް އާދެއެވެ.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އަމިއްލަ ނަފްސު ދޫކޮށްލައިގެން ނަމާދާއި ޙަމްދުކުރުމަށް ކުރިއަށް ނުގޮސްފިނަމަ މާތްالله ސަލާމަތްކުރައްވާނެއެވެ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އަޖައިބު ކުރުވަނިވި ގޮތަކަށެވެ.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ހުރިހާ ދަތިތަކާއި ދަތިތަކުން އަރައިގަތުމުގެ ބާރު އީސާގެފާނު އަހަންނަށް ދެއްވައެވެ.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އާއި ސިލާސް ޖަލުގައި ކީއްކުރީ؟؟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ރޮމުން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އެމީހުންގެ ފުރާނައަށް އެދި އާދޭސްކުރިއެވެ.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މާޔޫސްވިއެވެ.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ނަމާދުކޮށް ލަވަކިޔުނެވެ.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އެމީހުން ނަމާދުކޮށް ލަވަކިޔުނެވެ.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ގާތްގަނޑަކަށް ރޭގަނޑު ދަންވަރު ޕައުލް އާއި ސިލާސް ދުޢާކޮށް މާތްރަސްކަލާނގެއަށް ލަވަކިޔަމުން ދިޔައިރު، އެހެން ގައިދީން އެމީހުންގެ ވާހަކަ އަޑުއަހަމުން ދިޔައެވެ.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ޕައުލް ރަސްގެފާނަށް އިންޖީލު އުނގަންނައިދެއްވިއެވެ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ޕައުލް ޖަވާބު ދެއްވީ، "ކުޑަ ވަގުތުކޮޅެއް ނުވަތަ ދިގު މުއްދަތެއްގައި--މި ޗޭނުތައް ފިޔަވައި، ހަމައެކަނި ތިބާ ނޫން ނަމަވެސް މިއަދު އަހަރެންގެ ވާހަކަ އަޑުއަހާ އެންމެން އަހަރެން މިހުރި ގޮތަށް ވެގެން ދިއުމަށް އަހަރެން މާތްރަސްކަލާނގެ ދުޢާކުރަމެވެ."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އިންޖީލު އުނގަންނައިދެއްވައި އެންމެ ފަހުން ޤުދުސްގައި ގައިދީއަކަށް ވެވަޑައިގެންނެވިއެވެ. އަގްރީޕާ ރަސްގެފާނު އަސީރު ޕައުލްގެ ފާފަތަކާ ބެހޭގޮތުން ސުވާލުކުރެއްވިއެވެ.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“ތިޔަބޭފުޅުންގެ އަމިއްލަ ނަފުސަށް ވާހަކަ ދެއްކުމުގެ ހުއްދަ އެބައޮތް!” އަގްރީޕާ ޕައުލްގެ ދިފާއުގައި މަސައްކަތް ފެށުމަށް ވަގުތުކޮޅެއް ދިނެވެ.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އެ ފުރުސަތުގެ ބޭނުން ހިފައިގެން އިންޖީލު އުނގަންނައިދިނެވެ. "އޭ ރަސްގެފާނު، މި ޗޭނުތައް ފިޔަވައި އަހަރެން ފަދައިން ކަލޭވެސް ވެދާނެ ކަމަށް އުންމީދު ކުރަން!"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ރަސްގެފާނަށް ޕައުލްގެ ކިބައިން އެއްވެސް ފާފައެއް ނުފެނުނެވެ. ޕައުލް ބޭނުންވީ ރޯމަށް ގޮސް ރަސްގެފާނަށް އިންޖީލު ދެއްވަން..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ހަމަ އެވަގުތު އެމީހުންގެ ކުރިމައްޗަށް މޫސާގެފާނާއި އިލިޔާސް އީސާގެފާނާ ވާހަކަ ދައްކަވަމުން ހާޒިރުވިއެވެ.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ޕައުލް ރޯމަނުންގެ ރަސްގެފާނުގެ އަރިހަށް އިސްތިއުނާފު ކުރެއްވިއެވެ. އަސީރެއްގެ ގޮތުގައި ޕައުލް ރޯމްގެ ރަސްގެފާނުގެ އަރިހަށް ދިއުމަށްޓަކައި ދޯންޏަކަށް އެރިއެވެ.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އަކީ ގައިދީއެއް ނަމަވެސް އޭނާ އިންޖީލު އުނގަންނައިދިނީ ފަޚުރުވެރިކަމާއެކުގައެވެ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އަމިއްލަ ޝަރީޢަތުގެ ރަސްގެފާނުގެ ކުރިމަތީގައެވެ.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އެހެނީ އޭނާ އިންޖީލަށް ލަދު ނުގަނެ، އެއީ ފަޚުރުވެރި ޙަޤީޤަތެއް ކަމަށް އޭނާ ޤަބޫލުކުރިއެވެ.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ދިމާވާ ކޮންމެ މީހަކަށްވެސް އިތުބާރާއި ހިތްވަރުގަދަކަމާއެކު އީސާގެފާނުގެ އިންޖީލު ވަޢުދުވެވޭނެ ގޮތް ހެދުން މުހިންމެވެ.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 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ދުނިޔޭގެ އެންމެ މަތިވެރި މީހާއަށްވުރެ މާ މަތިވެރި ބޭފުޅެކެވެ.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ޕައުލްގެ ޝަރީޢަތުގެ ރަސްގެފާނު އޭނާއަށް ވާހަކަ ދެއްކުމުގެ ފުރުޞަތު ދެއްވުމުން ޕައުލް ކުރެއްވީ ކޮންކަމެއް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އިންޖީލު އުނގަންނައިދެއްވިއެވެ.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ނުބައި މީހެއްގެ މައްޗަށް ތުހުމަތު 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ދޫކޮށްލުމަށް އެދުނެވެ.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އެކަލޭގެފާނު ނަމާދުކޮށް ލަވަކިޔުއްވިއެވެ.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އީސާގެފާނުގެ އިންޖީލު އުނގަންނައިދެއްވިއެވެ.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ޕައުލް ޖަވާބު ދެއްވީ، "ކުޑަ ވަގުތުކޮޅެއް ނުވަތަ ދިގު މުއްދަތެއްގައި--މި ޗޭނުތައް ފިޔަވައި، ހަމައެކަނި ތިބާ ނޫން ނަމަވެސް މިއަދު އަހަރެންގެ ވާހަކަ އަޑުއަހާ އެންމެން އަހަރެން މިހުރި ގޮތަށް ވެގެން ދިއުމަށް އަހަރެން މާތްރަސްކަލާނގެ ދުޢާކުރަމެވެ."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ބޯޓު އަޑިއަށް ދަނީ!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އަދި ވިދާޅުވީ، ޕައުލް ބިރު ނުގަންނަވާށެވެ. ތިބާ ޤައިސަރުގެ ކުރިމަތީގައި ޝަރީޢަތް ކުރަން ޖެހޭނެއެވެ. އަދި ކަލޭމެންނާއެކު ދަތުރުކުރާ އެންމެންގެ ފުރާނަ ކަލޭގެފާނަށް ރަޙްމަތުން ދެއްވިއެވެ.'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ރޯމަށް ގެންދިޔައީ އެހެން ގައިދީންނާއެކު ބޯޓެއްގައެވެ.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ތޫފާނުގެ ސަބަބުން ބޯޓު އަޑިއަށް ދިއުމުގެ ނުރައްކާ އޮތެވެ. އެންމެން ބިރުން ތުރުތުރު އަޅަމުން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މާތްރަސްކަލާނގެއަށް ދުޢާކޮށް މީސްތަކުންނަށް ކިޔައިދިނެވެ. "ބިރު ނުގަންނަވާ. މާތްالله ވިދާޅުވީ އެއްވެސް މީހަކު މަރު ނުވާނެ ކަމަށް."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ވިލާގަނޑުން އަޑު އިވިގެން ދިޔައީ، “މިއީ އަހަރެން ލޯބިވާ އަހަރެންގެ ދަރިފުޅެވެ. އޭނާއާ މެދު އަހަރެން ރަނގަޅަށް ހިތްހަމަޖެހެމެވެ. އޭނާގެ ވާހަކަ އަޑުއަހާ!”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ބޯޓު އަޑިއަށް ދިޔަ ނަމަވެސް ޕައުލް ވިދާޅުވި ފަދައިން އެންމެންނަށް ވެސް އެންމެ މަރުވުމެއް ނެތި އެ ޖަޒީރާއަށް ޖައްސާލެވުނެވެ.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އެ ޖަޒީރާގައި އީސާގެފާނުގެ ވަޢުޡު ވިދާޅުވެ މާތްރަސްކަލާނގެއަށް ޝަރަފުވެރިކަން ދެއްވިއެވެ.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ދުޢާ ކުރައްވައި، އެހެން މީހުންނަށް ހިތްވަރު ދެއްވައި، ބޯޓު އަޑިއަށް ދާން އުޅޭ ވަގުތުތަކުގައި ވެސް މުސީބާތް ކުރެއްވި 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އާޚިރުގައި އެ އެންމެން ސަލާމަތްވީ،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ހަމަ ޕައުލް ވިދާޅުވި ފަދައިންނެވެ.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ދުޢާގެ ތެރެއިން ދުނިޔެއަށް މާތްރަސްކަލާނގެ އިރާދަފުޅު ފޯރުކޮށްދިނުމާއި، މާތްރަސްކަލާނގެ ސަލާމަތުގެ އުފާވެރި ޚަބަރު ލިބުމަކީ މާތްރަސްކަލާނގެ މީސްތަކުންގެ ޒިންމާއެކެވެ.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ދުނިޔޭގެ ހުރިހާ ދިރުމެއްގެ ވެރިޔަކީ އީސާގެފާނެވެ. އޭނާގެ ހުއްދަ ނެތި އެއްވެސް އެއްޗެއް މަރުނުވެއެވެ.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ބޯޓު ތޫފާނާ ދިމާވުމުން ޕައުލް ކުރި ކަމަކީ ކޮބައި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ރޮއެގަތެވެ.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މޫދަށް ފުންމާލިއެވެ.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ޕައިލެޓާ ދެކޮޅަށް ހަނގުރާމަކުރިއެވެ.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މާތްالله އަށް ދުޢާކުރިއެވެ.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އޭނާ މާތްالله އަށް ދުޢާކުރިއެވެ.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އަދި ވިދާޅުވީ، ޕައުލް ބިރު ނުގަންނަވާށެވެ. ތިބާ ޤައިސަރުގެ ކުރިމަތީގައި ޝަރީޢަތް ކުރަން ޖެހޭނެއެވެ. އަދި ކަލޭމެންނާއެކު ދަތުރުކުރާ އެންމެންގެ ފުރާނަ ކަލޭގެފާނަށް ރަޙްމަތުން ދެއްވިއެވެ.'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އަމަލުތައް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98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ޕައުލްގެ އާދޭސް އޮނެސިމަސް އަށް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އަހަރެން ޗޭނުޖަހައިގެން ހުރެ އަހަރެންގެ ދަރިއަކަށް ވެގެން ދިޔަ އަހަރެންގެ ދަރިކަލުން އޮނެސިމަސް އަށްޓަކައި އަހަރެން ކަލޭގެފާނަށް އިލްތިމާސް ކުރަމެވެ.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ފިލިމޮން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އޮނެސިމަސް އަކީ ފިލިމޮންގެ އަޅެކެވެ. އެކަމަކު އޭނާގެ ވެރިމީހާގެ ހުއްދަ ނެތި ސިއްރުން ރޯމަށް ނުކުތެވެ.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އޮނެސިމަސް އާއި ރޯމްގައި ޖަލުގައި ހުރި ޕައުލް އާއި ބައްދަލުވިއެވެ. ޕައުލް އޭނާއަށް އިންޖީލު އުނގަންނައިދިނުމުން އޭނާ އީސާގެފާނަށް އީމާންވާން ފެށިއެވެ.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 އަޑު އިވުމުން އެމީހުން ބިރުގަނެގެން ބިންމައްޗަށް މޫނު ތިރިވެ ވެއްޓުނެވެ. އީސާގެފާނު ވިދާޅުވިއެވެ. އެމީހުން މޫނު މައްޗަށް ބަލާލިއިރު އީސާގެފާނު ފިޔަވައި އެހެން މީހަކު ނުފެނުނެވެ.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އޮނެސިމަސް ގާތު އޭނާގެ ވެރި ފިލިމޮންގެ ގާތަށް އެނބުރި ގޮސް މާފަށް އެދުމަށް ބުންޏެވެ. އަދި ޕައުލް އޮނެސިމަސް ގާތު އީސާގެފާނަށް އީމާންވާ މީހެއްގެ ގޮތުގައި އުޅުމަށް ބުންޏެވެ.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އޮނެސިމަސް ހުރީ ކަންބޮޑުވެފައެވެ. އެހެނީ އެވަގުތު ފިލައިގެން ދިޔަ ޚާދިމު މަރާލީ އޭގެ ވެރިމީހާއެވެ.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އޮނެސިމަސްއަށް މާފުކޮށްދިނުމަށްޓަކައި އޭނާގެ ވެރި ފިލިމޮންއަށް ސިޓީއެއް ލިޔުއްވިއެވެ. މި ސިޓީއަކީ ބައިބަލްގައިވާ 'ފިލިމޮން' އެވެ.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އަލުން ގުޅުވައިދިނީ އޮނެސިމަސް އާއި ފިލިމޮން އާއި ދެމެދު އޮތް ގުޅުން ކެނޑިފައިވާ ކަމެވެ. އޮނެސިމަސް ފިލިމޮންއަށް މާފު ހޯދުމަށް އެދުމުން ފިލިމޮން އޮނެސިމަސްއަށް މާފުކޮށްދިނެވެ.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ގޯސް ކަމެއް ކޮށްފިނަމަ މާފަށް އެދެން ޖެހެއެވެ.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މީހަކު އަޅުގަނޑުމެންނަށް ނުބައި ކަމެއް ކޮށްފިނަމަ އެމީހަކަށް މާފުކުރަން އެބަޖެހޭ.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މީހުން އީސާގެފާނަށް ގަބޫލުކުރާ ގޮތެވެ.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މާރާމާރީތަކާއި ކޯޅުންތައް ހިނގާ ތަންތަނުގައި އީސާގެފާނު ގެންނަވަނީ ސުލްހައާއި ސުލްހައެވެ.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ވެރި ފިލިމޮންގެ އަތުން ފިލައިގެން ދިޔައިރު ރޯމްގައި އޮނެސިމަސް އާއި ބައްދަލުވީ ކާކު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ބަރްނާބާސް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ޕައުލް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އަހަރެން ޗޭނުޖަހައިގެން ހުރެ އަހަރެންގެ ދަރިއަކަށް ވެގެން ދިޔަ އަހަރެންގެ ދަރިކަލުން އޮނެސިމަސް އަށްޓަކައި އަހަރެން ކަލޭގެފާނަށް އިލްތިމާސް ކުރަމެވެ.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ފިލިމޮން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99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ޕައުލްގެ މުދައްރިސް ތިމަންނާއެވެ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އަޅުގަނޑަށް ހަނދާންކޮށްދީފައިވަނީ، ފުރަތަމަ ކަލޭގެފާނުގެ ކާފަ ލޮއިސް އާއި ކަލޭގެ މަންމަ ޔޫނިސްގެ ކިބައިގައި ދިރިއުޅުނު އަދި، އަޅުގަނޑަށް ޤަބޫލުކުރެވޭ ގޮތުގައި، މިހާރު ކަލޭގެ ތެރޭގައިވެސް ދިރިއުޅެމުންދާ ކަލޭގެ އިޚްލާޞްތެރި އީމާންތެރިކަމެވެ.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2ތިމޮތީ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ޕައުލްގެ ކިބައިގައި ތިމަންނާ ކިޔާ މުދައްރިސެއް ހުއްޓެވެ. ތިމަންނާއަކީ ކުޑައިރުއްސުރެ ޕައުލްއާއެކު މިޝަނަރީއެއްގެ ގޮތުގައި އުޅުނު މީހެކެވެ.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 ފިރިހެން ދަރިއަކު ހުރި މީހެކެވެ. ދެވަނަ ދަރިފުޅު ބައްޕަގެ ގާތުގައި އެ މުދަލުން އޭނާގެ ހިއްސާ ކުރިން ދިނުމަށް އެދުނެވެ.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މި ބިމުގައި ހުންނެވީ އިންސާނީ ސިފައިގައި ނަމަވެސް އެކަލޭގެފާނަކީ ވެސް ކަލާނގެއެވެ.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ފަރުބަދަމަތީގައި މާތްރަސްކަލާނގެ އެކަލޭގެފާނުގެ އަސްޙާބީންނަށް އަމުރުކުރެއްވި ފަދައިންނެވެ.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އީސާގެފާނަކީ މާތްރަސްކަލާނގެ ދަރިކަލުން ކަމުގައި އީމާންވެ، އެކަލޭގެފާނުގެ ވާހަކަ ރަނގަޅަށް އަޑުއަހަން ޖެހެއެވެ.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ޖަލުގައި ހުރި ޕައުލްއަށް އޭނާ މަރުވާން އުޅޭކަން އެނގި، އޭނާގެ ލޯބިވާ މުދައްރިސް ތިމަންނާއަށް ސިޓީއެއް ލިޔުއްވިއެވެ.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ސިޓީގައި ބުނެފައި ވަނީ ޗާޗުގެ ވަޒީރެއްގެ ގޮތުގައި ތިމަންނާ މުއުމިނުންނަށް އުނގަންނައިދޭންވީ ގޮތެވެ.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ތިމަންނާ އާއި އީމާންތެރިން ޕައުލްގެ ސިޓީ ކިޔައިގެން ފިތުނަވެރިކަމުގައި ވެސް ނިމުމާއި ހަމައަށް އީމާންތެރިކަން ގެއްލިގެން ނުދިއުމަށް ނިންމިއެވެ.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ޕައުލްގެ އީމާންތެރިކަން އޭނާގެ މުދައްރިސް ތިމަންނާއަށް، އަދި އަނެއްކާވެސް ޖަމާޢަތްތަކަށް ފޯރުކޮށްދީފައިވެއެވެ.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އިންޖީލު އުނގަންނައިދިން އިވެންޖިލިސްޓުންނާއި މާތްރަސްކަލާނގެ ބަސްފުޅު ދަސްކޮށްދިން މުދައްރިސުންގެ ސަބަބުން އަޅުގަނޑުމެންގެ އީމާންތެރިކަމާއި އަޅުގަނޑުމެންގެ ޖަމާޢަތް ވަނީ ކުރިއަރާފައެވެ.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މިހާރު އަޅުގަނޑުމެންގެ އީމާންތެރިކަން ފޯރުކޮށްދީ، އަޅުގަނޑުމެންނަށް ދަސްވި މާތްރަސްކަލާނގެ ބަސްފުޅު އެމީހުންނަށް ދަސްކޮށްދޭން ޖެހެއެވެ.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ދިރުއްވައި، އެކަލޭގެފާނު ދިރިއުޅުއްވަނީ، އެކަލޭގެފާނަށް އީމާންވާ ޖަމާޢަތްތަކާއި އީމާންތެރިންނާއެކުގައެވެ.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 މަރުވި ދުވަސް ކައިރިވަމުން ދިޔަ ވަރަކަށް އެ ސިޓީ ލިޔުއްވީ ކާކަށް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ލޫކަސް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މާރކް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ތިމަންނާއެވެ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ސިލާސް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ތިމަންނާއެވެ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އަޅުގަނޑަށް ހަނދާންކޮށްދީފައިވަނީ، ފުރަތަމަ ކަލޭގެފާނުގެ ކާފަ ލޮއިސް އާއި ކަލޭގެ މަންމަ ޔޫނިސްގެ ކިބައިގައި ދިރިއުޅުނު އަދި، އަޅުގަނޑަށް ޤަބޫލުކުރެވޭ ގޮތުގައި، މިހާރު ކަލޭގެ ތެރޭގައިވެސް ދިރިއުޅެމުންދާ ކަލޭގެ އިޚްލާޞްތެރި އީމާންތެރިކަމެވެ.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2ތިމޮތީ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100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ޖޯން ސޯ އެން އެމެޒިންގ ސައިޓް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މިކަންކަމަށް ހެކިބަސްދޭ މީހާ ބުނަނީ، "އާދެ، އަހަރެން ވަރަށް އަވަހަށް އަންނާނަމެވެ." އާމީން. އާދޭ މާތްރަސްކަލާނގެ އީސާގެފާނު.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ވަޙީއެވެ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ޝަރަފުވެރި ސިފައަކާއެކު ރީތިކޮށް ވިދާލާ މީހަކީ އީސާގެފާނެވެ.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ޗާޗަށް ކުރިމަތިވި ފިތުނަތައް ދުވަހެއް ދުވަހަކަށް ގޯސްވަމުން ދިޔައެވެ. އޭނާގެ ހުރިހާ މުދައްރިސުން އީމާންތެރިކަން ދަމަހައްޓައިގެން ޝަހީދުވެ، ޔޫޙަންނާ ހުންނެވީ ހަމައެކަނި ޕަތުމޯސްގައެވެ.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އޭނާއަށް އިވުނީ ކަރުނަ ގޭހެއް ފަދަ ބާރު އަޑަކުންނެވެ.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ޔޫޙަންނާއަށްވެސް އީސާގެފާނު ފެނުނެވެ. އީސާގެފާނަކީ ދުނިޔޭގެ ހުރިހާ ބާރެއް ލިބިވަޑައިގެންނެވި ރަސްގެފާނެއްގެ ސޫރަފުޅެވެ.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ޔޫޙަންނާއަށް ފެނުނީ އާ އުޑުމައްޗާއި އަންނަން އޮތް އާ ބިމެވެ. ނުބައިކަމެއް ނޯންނާނެ، ހިތާމައެއް ނޯންނާނެ، އަދި އަބަދުވެސް މާތްالله ގެ ޙަޟްރަތުގައި އުފާވެރިކަން އޮންނާނެއެވެ.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މިހުރިހާ ތަޞައްވުރުތައް ލިޔުއްވައި، ޖަމާޢަތްތަކަށް ލިޔުއްވިއެވެ. “ތިބާގެ އީމާންތެރިކަން ދަމަހައްޓާށެވެ، ސަބަބަކީ މާތްރަސްކަލާނގެ އަލުން ވަޑައިގަންނަވާނެތީއެވެ!” މިއީ ބައިބަލްގެ އެންމެ ފަހު ފޮތެއް ކަމަށްވާ ވަޙީއެވެ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އަނެއްކާވެސް މި ބިމަށް ވަޑައިގަންނަވާނެއެވެ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ކޮންމެވެސް ދުވަހަކުން ފަނޑިޔާރެއްގެ ގޮތުގައެވެ.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އީމާންނުވި މީހުންނެވެ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ގައި އީސާގެފާނު އަބަދަށްޓަކައި ތަކުލީފު އުފުއްލަވާށެވެ،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އީމާންވާ މީހުންނަށް އުފާވެރިކަން ލިބިގެންދާނެއެވެ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އުފަލާއެކު ދާއިމީ ދިރިއުޅުން.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އަނެއްކާވެސް އީސާގެފާނު އަންނާނެ އިރަކަށް އިންތިޒާރު ކުރައްވަނީ ހެއްޔެވެ؟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އުންމީދު ގެއްލިގެން ނުވާނެ، އަހަރެމެންގެ އީމާންތެރިކަން މި ބިމުގައި ނިމުމާއި ހަމައަށް ދަމަހައްޓަން ޖެހޭނެ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އަނެއްކާވެސް މި ބިމަށް ރަސްގެފާނެއްގެ ގޮތުގައި ވަޑައިގެން، ހުރިހާ ކަމެއްގެ މައްޗަށް ޙުކުމްކޮށް، ހުރިހާ ކަމެއްގެ މައްޗަށް އަބަދަށްޓަކައި ވެރިކަން ކުރައްވާނެއެވެ.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މުދައްރިސް ޔޫޙަންނާ ބަންދުކޮށްފައި ހުރި ޖަޒީރާއަށް ކިޔަނީ ކޮން ނަމެއް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މޯލްޓާ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ހަވާއީ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ކިއްޓިމް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ޕަޓްމޯސް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ޕަޓްމޯސް އެވެ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މިކަންކަމަށް ހެކިބަސްދޭ މީހާ ބުނަނީ، "އާދެ، އަހަރެން ވަރަށް އަވަހަށް އަންނާނަމެވެ." އާމީން. އާދޭ މާތްރަސްކަލާނގެ އީސާގެފާނު.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ވަޙީއެވެ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ސިފަ ބަދަލުވުން ނުފެނުނީ ކާކު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ޖޭމްސް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ތޯމަސް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ތޯމަސް އެވެ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އެތަނުގައި އޭނާ އެމީހުންގެ ކުރިމަތީގައި ބަދަލުވެގެން ދިޔައެވެ. އޭނާގެ މޫނުމަތި އިރުގެ އަލިފަދައިން ވިދާލިއިރު، އޭނާގެ ހެދުންތައް އަލިކަންފަދަ ހުދުވެފައި ހުއްޓެވެ.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75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އީސާގެފާނެވެ</a:t>
            </a:r>
            <a:r xmlns:a="http://schemas.openxmlformats.org/drawingml/2006/main">
              <a:rPr lang="dv" altLang="en-US" sz="4400"/>
              <a:t> </a:t>
            </a:r>
            <a:r xmlns:a="http://schemas.openxmlformats.org/drawingml/2006/main">
              <a:rPr lang="dv" altLang="ko-KR" sz="4400"/>
              <a:t>ކުޑަކުދިންދެކެ ލޯބިވެއެވެ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މިކަން ފެނުމުން އީސާގެފާނު ރުޅިގަދަވިއެވެ. އެކަލޭގެފާނު އެބައިމީހުންނަށް ވިދާޅުވިއެވެ.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މައިންބަފައިން އޭނާގެ ދަރިފުޅު އީސާގެފާނުގެ އަރިހަށް ގެނައީ އީސާގެފާނުގެ އަރިހުން ބަރަކާތް ލެއްވުމަށްޓަކައެވެ.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ދެން، އީސާގެފާނުގެ އަސްޙާބީން އޭނާއަށް ފާޑުކިޔައިފިއެވެ. “ދަރިފުޅު އީސާގެފާނުގެ އަރިހަށް ގެންނަން ކެރޭނީ ކިހިނެއް؟”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އެކަން ފެނުމުން އީސާގެފާނު ރުޅިވެރިކަމާއެކު ބުންޏެވެ.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“ކުދިން އަހަރެންގެ ގާތަށް އައުން ހުއްޓުވާކަށް ނުހަދާ. މާތްالله ގެ ރަސްކަންފުޅަކީ މިފަދަ ކުދިންނަށް ނިސްބަތްވާ މީހެކެވެ.!”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އެ ދަރިފުޅު ވަނީ ދުރު ގައުމުގައި ހުރި ހުރިހާ މުދަލެއް ބޭކާރުކޮށް ނިކަމެތިވެފައެވެ.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"ކުޑަކުއްޖަކު ފަދައިން މާތްރަސްކަލާނގެ ރަސްކަންފުޅު ނުލިބޭ މީހަކު ދުވަހަކުވެސް އެތަނަށް ނުވަދެވޭނެއެވެ. " އަދި އެކުދިންގެ އަތުގައި ހިފައިގެން އެ ކުދިންގެ ގައިގައި އަތް އަޅުއްވައި ބަރަކާތް ލެއްވިއެވެ.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ވިދާޅުވެފައިވަނީ މާތްރަސްކަލާނގެ ރަސްކަންފުޅު ނިސްބަތްވަނީ މިފަދަ ކުދިންނަށް ކަމަށެވެ.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ސާފު، ތެދުވެރި،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ކުޑަކުއްޖެއްގެ ހަގީގީ ހިތެވެ.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ކުދިންދެކެ ލޯބިވެ، އަގުދޭ އަދި ބަރަކާތް ލައްވާ މީހާއެވެ.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ކުދިން އީސާގެފާނުގެ އަރިހަށް ދާން އުޅުމުން މުދައްރިސުން ކުރި ކަމަކީ ކޮބައި ހެއްޔެވެ؟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އެމީހުންނަށް މަރުހަބާ ކިޔުނީ އުފަލުންނެވެ.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އެމީހުންނަށް ފާޑުކިޔައި އީސާގެފާނުގެ އަރިހަށް ނުދިއުމަށެވެ.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ކުޑަކުދިންނަށް އީސާގެފާނު ތަޢާރަފްކޮށްދިނެވެ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އެމީހުންނަށް ކާއެއްޗެހި ދިނުމަށްފަހު ގެއަށް ފޮނުވާލިއެވެ.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އެމީހުން އެމީހުންނަށް ފާޑުކިޔައި އީސާގެފާނުގެ އަރިހަށް ނުދިއުމަށެވެ.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މިކަން ފެނުމުން އީސާގެފާނު ރުޅިގަދަވިއެވެ. އެކަލޭގެފާނު އެބައިމީހުންނަށް ވިދާޅުވިއެވެ.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ޝިފާ ދެއްވީ ލޯފަން މީހަކު ކަމަށްވާ ބާތިމީއަސް 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"ދާށެވެ،" އީސާގެފާނު ވިދާޅުވިއެވެ. ވަގުތުން އޭނާއަށް ފެނުން ލިބި، މަގުމަތީގައި އީސާގެފާނުގެ ފަހަތުން ދިޔައެވެ.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ލޯފަން މީހެއް ކަމަށްވާ ޔަރީކޯއަށް އީސާގެފާނު ވަޑައިގަތުމުން، ބަރްތީމިއަސް މަގުމަތީގައި އިށީނދެގެން އާދޭސް ކުރަމުން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ނަސާރާގެ އީސާގެފާނު ކަމަށް އަޑު އިވުމުން އޭނާ ގޮވަން ފެށިއެވެ.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ބާތީމައަށް ގޮވާލެއްވިއެވެ. “އަހަރެން ކީއްކުރަން ބޭނުންވަނީ؟” އީސާގެފާނު އޭނާއާ ސުވާލުކުރެއްވިއެވެ. ލޯފަން މީހާ ބުނީ "ރަބީ، އަހަރެން ބަލަން ބޭނުން" ކަމަށެވެ.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ބައްޕަގެ ގޭގެ ޚާދިމުންނަށްވުރެ އޭނާ ނިކަމެތިވެގެން ދިޔައީކަން ދަރިފުޅަށް ވިސްނުނެވެ.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އެނބުރި އައިސް އޭނާގެ އެއް ޚާދިމެއްގެ ގޮތުގައި އޭނާ ބަލައިގަތުމަށް ބައްޕަ އާދޭސްކުރިއެވެ.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"ދާށެވެ،" އީސާގެފާނު ވިދާޅުވިއެވެ. ވަގުތުން އޭނާއަށް ފެނުނެވެ.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“ޝުކުރިއްޔާ އީސާގެފާނު!” ބަރްތީމިއަސް އީސާގެފާނަށް ފެންނަން ދޫކޮށްލި އީސާގެފާނުގެ ފަހަތުން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ބަރްތީމައުސް އަށް ވިދާޅުވިއެވެ.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އަހަރެމެން ސަލާމަތްކޮށްދޭ އީމާންތެރިކަމެވެ.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އީމާންކަން ފާޅުވަނީ ގަދައަޅައި ކުރާ ދުޢާއަކުންނެވެ.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އީސާގެފާނަށް ދުޢާ ކުރާއިރު،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މި އީމާންތެރިކަން އޮންނަން އެބަޖެހޭ.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އަހަރެމެންގެ ގަދައަޅައި ކުރާ ދުޢާތައް އަޑުއަހައި އިޖާބަދޭ މީހާއެވެ.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ބަރްތީމިއަސް އީސާގެފާނަށް އެދުނީ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އަހަންނަށް ވަރަށް ގިނަ ފައިސާ ދޭށެވެ.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 ބޭނުންވަނީ ކަލޭގެފާނުގެ މުދައްރިސަކަށް ވާށެވެ.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ފެންގަނޑުގެ މަތީގައި ހިނގާލަން ދޫކޮށްލާށެވެ.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އަނެއްކާވެސް ބަލަން ބޭނުން.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އަނެއްކާވެސް ބަލަން ބޭނުން.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"ދާށެވެ،" އީސާގެފާނު ވިދާޅުވިއެވެ. ވަގުތުން އޭނާއަށް ފެނުން ލިބި، މަގުމަތީގައި އީސާގެފާނުގެ ފަހަތުން ދިޔައެވެ.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ޒަކިޔާ ގަހަކަށް އެރިއެވެ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އެހެނީ އިންސާނާގެ ދަރިކަލުން އައީ ގެއްލިފައިވާ އެއްޗެއް ހޯދައި ސަލާމަތް ކުރުމަށެވެ."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ޒަކިޔާ ކިޔާ މުއްސަނދި މީހަކު ހުއްޓެވެ. އެއީ ޓެކްސް ކަލެކްޓަރުގެ އިސް ބޭފުޅެއް ކަމުން މީހުން އޭނާއަށް ނަފްރަތު ކުރިއެވެ.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އީސާގެފާނު ޒަކިއްޔާ ދިރިއުޅުއްވި ރަށަށް ވަޑައިގެންނެވިއެވެ. އީސާގެފާނު ފެނުމުން އެތައް ބަޔަކު ތޮއްޖެހިފައި ތިއްބެވެ.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ދުރުން ދަރިފުޅު އަންނަތަން ފެނުމާއެކު ބައްޕަ ދުވެފައި ގޮސް އޭނާގެ ގައިގައި ބައްދާލައި އުފަލުން ބަލައިގަތެވެ.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ޒަކިޔާ އީސާގެފާނު ފެނުމަށްޓަކައި ގަހަކަށް އަރައިގެން ދިޔައެވެ. އީސާގެފާނު އޭނާއަށް ބަލާލަމުން ބުންޏެވެ. “ޒަކިޔާ، ވަގުތުން ތިރިއަށް އާދޭ. މިއަދު ތިގޭގަ މަޑުކުރަން ޖެހޭނެ.”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"ޒަކިޔާ އީސާގެފާނަށް ނިންމިއެވެ. “އަހަރެންގެ މުދަލުގެ ދެބައިކުޅަ އެއްބައި ނިކަމެތިންނަށް ދޭނަމެވެ.”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ވިދާޅުވީ "މިއަދު މިގެއަށް ސަލާމަތް ލިބިއްޖެއެވެ. އަހަރެން މިއައީ ގެއްލިފައިވާ އެއްޗެއް ހޯދުމަށާއި ސަލާމަތް ކުރުމަށެވެ."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ޒަކިޔާ އީސާގެފާނާ ބައްދަލުވިއިރު، އޭނާގެ އެންމެ ލޯބިވާ މުދާ ނިކަމެތިންނަށް ދޫކުރާނެ ކަމަށް އިއުތިރާފުވިއެވެ.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ތިބާއަށް އެންމެ މުހިއްމު ކަމަކީ ކޮބައިތޯއެވެ؟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 ބައްދަލުވުމަށްފަހު ދޫކޮށްލީ ކޮން އެއްޗެއް ހެއްޔެވެ؟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ހަނދާންކުރަންޖެހޭ ކަމަކީ އަޅުގަނޑުމެންނަށް އެންމެ އަގުހުރި އެއްޗަކީ އީސާގެފާނުކަން.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ތަފާތުކުރުމެއް ނެތި އެންމެން ސަލާމަތް ކުރެއްވުމަށްޓަކައި މި ބިމަށް ވަޑައިގެންނެވި ސަލާމަތްތެރިޔާއެވެ.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މީހުން ޒަކިޔާއަށް ނަފްރަތުކުރީ ކީއްވެގެން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އެހެނީ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އޭނަ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ވީ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ޗީފް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ޓެކްސް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ކަލެކްޓަރެވެ.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ރަނގަޅަށް އީމާންވީތީއެވެ.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އެކަލޭގެފާނު ވަރަށް ގިނައިން ނަމާދު ކުރެއްވިތީއެވެ.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ރީތިވީމައެވެ.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އެއީ ޓެކްސް ނަގާ އެންމެ އިސް ބޭފުޅަކަށް ވާތީއެވެ.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އެހެނީ އިންސާނާގެ ދަރިކަލުން އައީ ގެއްލިފައިވާ އެއްޗެއް ހޯދައި ސަލާމަތް ކުރުމަށެވެ."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dv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78 މާތްރަސްކަލާނގެ ބަސްފުޅު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400"/>
              <a:t>ހިލަގަނޑުގައި ބިނާކޮށްފައިވާ ގެއެކެވެ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"އެހެންކަމުން އަހަރެންގެ މި ބަސްތައް އަޑުއަހައިގެން ޢަމަލީ ގޮތުން ޢަމަލުކުރާ ކޮންމެ މީހަކީ ހިލަގަނޑުގެ މަތީގައި ގެދޮރު ބިނާކުރި ޙިކުމަތްތެރިއެއް ފަދަ މީހެކެވެ."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ކިޔައިދެއްވީ ގެއެއް ހަދަމުން ދިޔަ ދެމީހެއްގެ ވާހަކައެވެ.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ވިދާޅުވީ، "ކަލާނގެ، ކަލޭގެފާނުގެ ބައްޕަ އަބަދުވެސް ކަލޭގެފާނަށް އިންތިޒާރު ކުރައްވައެވެ."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އޭގެ ތެރެއިން އެކަކު ނިންމީ އޭނާގެ ގެ ވެލިގަނޑުގެ މަތީގައި، އަނެއް މީހަކު ހިލަގަނޑުގެ މަތީގައި އަޅާށެވެ.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ގެއެއް އެޅުމަށް ދެމީހުން ވަރަށް މަސައްކަތް ކުރިއެވެ. ދެ ގެވެސް ބޭރުން ފެންނަނީ މާބޮޑު ތަފާތެއް ނެތި ވަރުގަދަ ގޮތަކަށެވެ.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ބޯކޮށް ވާރޭވެހި އުދައެރުމުގެ ސަބަބުން ވެލިގަނޑު މަތީގައި ހަދާފައިވާ ގެ ވަނީ ފެންބޮޑުވެފައެވެ. އެކަމަކު އެ ހިލަގަނޑުގެ މަތީގައި ހަދާފައިވާ ގެ ކޮޅަށް ހުއްޓެވެ.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ވިދާޅުވީ، “އަހަރެންގެ ބަސްތައް އަޑުއަހައިގެން އެ ބަސްތައް ޢަމަލީ ގޮތުން ތަންފީޒުކުރާ ކޮންމެ މީހަކީ ހިލަގަނޑުގެ މަތީގައި ގެދޮރު ބިނާކުރި ޙިކުމަތްތެރިއެއް ފަދަ މީހެކެވެ.”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ވިދާޅުވީ، “އަހަރެންގެ ބަސްތައް އަޑުއަހައިގެން އެ ބަސްތައް ޢަމަލީ ގޮތުން ތަންފީޒުކުރާ ކޮންމެ މީހަކީ ހިލަގަނޑުގެ މަތީގައި ގެދޮރު ބިނާކުރި ޙިކުމަތްތެރިއެއް ފަދަ މީހެކެވެ.”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ކޮންމެ ބަހެއް ޢަމަލީ ގޮތުން ތަންފީޒު ކުރައްވަނީ ހެއްޔެވެ؟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ބަސްފުޅަށް ކިޔަމަންތެރި ޙިކުމަތްތެރިންނަށް ވެމާ ހިނގާށެވެ.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ބަސްފުޅަށް ކިޔަމަންތެރިވާ މީހުންގެ މައްޗަށް އުފާކުރާ މީހާއެވެ.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ވެލިގަނޑު މަތީގައި ހަދާފައިވާ ގެ ވެއްޓުނީ ކޮން އިރަކުން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 ބިނާކުރެވުނުހާ އަވަހަކަށް،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އިރު އަލިވެގެން ދިޔައިރު،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ގޭތެރެއަށް ގިނަ ބަޔަކު އައި ހިނދު،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ވަރަށް ގިނައިން ވާރޭވެހި ފެންބޮޑުވި ހިނދު،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ވަރަށް ގިނައިން ވާރޭވެހި ފެންބޮޑުވި ހިނދު،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"އެހެންކަމުން އަހަރެންގެ މި ބަސްތައް އަޑުއަހައިގެން ޢަމަލީ ގޮތުން ޢަމަލުކުރާ ކޮންމެ މީހަކީ ހިލަގަނޑުގެ މަތީގައި ގެދޮރު ބިނާކުރި ޙިކުމަތްތެރިއެއް ފަދަ މީހެކެވެ."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ފަސް ޙިކުމަތްތެރި ކަނބަލުންނެވެ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"އެހެންކަމުން ދުވަހާއި ގަޑި ނޭނގޭތީ ފާރަވެރިވާށެވެ."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ދިރިއުޅުމުގައި ވަރަށް ގިނައިން ފާފަކުރަމެވެ.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މާތްރަސްކަލާނގެ ޙަޟްރަތުގައި ފާފަ ކުރުމުން އަހަރެމެންނަށް ކުށްވެރިކަން އިޙްސާސް ކުރެވެއެވެ.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މާތްރަސްކަލާނގެ އަބަދުވެސް އަހަރެމެންގެ ފާފަތައް ފުއްސަވައިދެއްވިއެވެ.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އެހެނީ އީސާގެފާނު މިހާރު ވަނީ އަހަރެމެންގެ ހުރިހާ ފާފަތަކެއްގެ މައްޗަށް ވެރިވެވަޑައިގެންފައެވެ.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މިކަން ގަބޫލުކޮށް ޝުކުރުވެރިކަމާއި އުފަލާއެކު މާތްރަސްކަލާނގެ ޙަޟްރަތަށް ދާން 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ކައިވެނީގެ ޖާފަތަށް ތައްޔާރުވަމުން ދިޔައީ ދިހަ ކަނބަލުންނެވެ. ބުއްދިވެރި ފަސް އަންހެން ކުދިން ފުދޭވަރަކަށް ތެޔޮ ޖަހައިގެން ބޮކި ތައްޔާރު ކުރި ނަމަވެސް އަނެއް ފަސް އަންހެން ކުދިން ތައްޔާރު ނުކުރިއެވެ.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ރޭގަނޑު ފިރިމީހާ ލަސްވުމުން ދިހަ ކަނބަލުންނަށް ނިދިއްޖެއެވެ.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"ފިރިމީހާ މިތާ އެބަހުރި!" ކަނބުލޭގެ މީހުން އަވަސް އަވަހަށް ތެދުވިއެވެ. އަދި އެކަށީގެންވާ ވަރަށް ތެޔޮ ތައްޔާރު ނުކޮށް ތިބި ފަސް ކަނބަލުންގެ ބޮކިތައް ނިވިގެން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“އަހަރެމެންނަށް ތެޔޮކޮޅެއް ދީބަލަ." "އަހަރެމެންގެ ތެޔޮ ދީފިއްޔާ އަހަރެމެންގެ ތެޔޮ ވެސް ހުސްވެދާނެ. ގޮސް ތެޔޮކޮޅެއް ހޯދަން."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ފަސް މޮޔަ އަންހެން ކުދިން ތެޔޮ ގަންނަން ދިޔައިރު ޖާފަތުގެ ދޮރު ބަންދުވިއެވެ. އެންމެ ފަހުން އެ ފަސް މޮޔަ އަންހެން ކުދިންނަށް ޕާޓީއަށް ވަނުމުގެ ހުއްދައެއް ނުދެވުނެވެ.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މިއީ އީސާގެފާނު އެނބުރި ވަޑައިގަންނަވާ ދުވަހަށް އިންތިޒާރު ކުރަންވީ ގޮތް ކިޔައިދެއްވާ ވާހަކައެކެވެ.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އެއްވެސް މީހަކަށް ނޭނގެއެވެ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އަނެއްކާވެސް ވަޑައިގަންނަވާނެ ވަގުތެވެ.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ފަސް ޙިކުމަތްތެރި ކަނބަލުން ފަދައިން އަހަރެމެންވެސް އަބަދުވެސް ހޭލައިގެން ތައްޔާރު ހިތުން އީސާގެފާނަށް އިންތިޒާރު ކުރަން ޖެހެއެވެ.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ވަޢުދުވެވަޑައިގަތީ، އެއްވެސް މީހަކަށް ނޭނގޭ ވަގުތެއްގައި އަނެއްކާވެސް މި ބިމަށް ވަޑައިގަތުމަށެވެ.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މޮޔަ ފަސް ކަނބަލުން ތައްޔާރު ނުކުރީ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ތެޔޮ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ފެން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ހެދުން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ހަދިޔާ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ތެޔޮ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"އެހެންކަމުން ދުވަހާއި ގަޑި ނޭނގޭތީ ފާރަވެރިވާށެވެ."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80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ދަ ޕެރެބަލް އޮފް ދަ ޓެލެންޓްސް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އަބަދުވެސް އަހަރެމެންދެކެ ލޯބިވެ އިންތިޒާރުކުރާ މީހަކީ އީސާގެފާނެވެ.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"އޭނާގެ ވެރިރަސްކަލާނގެ ޖަވާބު ދިނީ، 'ރަނގަޅު، ހެޔޮ ވަފާތެރި އަޅަކު! ތިބާ ވަފާތެރިވެފައިވަނީ މަދު ކަންކަމުގައި؛ އަހަރެން ތިބާ އެތައް ކަމެއްގެ ޒިންމާއަކަށް ބަހައްޓާނަން. އައިސް ތިބާގެ ވެރިމީހާގެ އުފާވެރިކަން ހިއްސާކޮށްލާށެވެ!'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މީހަކު ރާއްޖެއިން ބޭރަށް ދިޔަ މަގުމަތީގައި އޭނާގެ ޚާދިމުންނާ ފައިސާ ހަވާލުކުރިއެވެ. ފުރަތަމަ ޚާދިމަށް ފަސް ތަރިކަ، ދެވަނަ ޚާދިމަށް ދެ ތަރިކަ، އަދި ތިންވަނަ ޚާދިމަށް އެއް ތަރިކަ 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ޓެލެންޓާއި ދެ ޓެލެންޓް ލިބުނު ޚާދިމު އެއްފަހަރާ ގޮސް އެމީހުންގެ ފައިސާ މަސައްކަތަށް ވައްދައިގެން ދެގުނަ ހޯދިއެވެ. ނަމަވެސް 1 ޓެލެންޓް ލިބުނު މީހަކު ނުކުމެ ބިމުގައި ވަޅެއް ކޮނެގެން އޭނާގެ ވެރިމީހާގެ ފައިސާ ފޮރުވާލިއެވެ.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ވެރިމީހާ އެނބުރި އައިސް އެމީހުންނާ ހިސާބުތައް ހަމަޖެއްސުމުން، ފުރަތަމަ ޚާދިމަށް އިތުރު ފަސް ތަރިކަ ލިބުނުއިރު، ދެވަނަ ޚާދިމަށް އިތުރު ދެ ތަރިކަ ލިބުނެވެ.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އެކަމަކު، އެއް ހުނަރު ލިބުނު ޚާދިމަށް އެއްވެސް ފައިދާއެއް ނުލިބުނެވެ. “މާސްޓަރ އަހަންނަށް ދިނީ އެންމެ ޓެލެންޓެއް. ދެން ކިހިނެތް އިތުރަށް ފައިސާ ހޯދާނީ؟”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ވެރިމީހާ ރުޅިއައެވެ. “އަޅުގަނޑުގެ ފައިސާ ބޭންކަރުންނަށް ޑިޕޮސިޓް ކުރަންވީ، އަޅުގަނޑަށް އިންޓަރެސްޓާއެކު އަނބުރާ ލިބޭނެ. ކަލޭގެ އަގު ނެތް ޚާދިމާ، އަހަރެންގެ ގެއިން ނުކުމެބަލަ!"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އަޅުގަނޑުމެންނަށް އިންޒާރު ދެއްވަނީ ހުނަރުތަކުގެ މާނަ މެދުވެރިކޮށް ލަސްނުކުރުމަށެވެ.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ލިބިފައިވާ މިންވަރަށްވުރެ މުހިންމު ކަމެއް އެބައޮތް.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އެއަށްވުރެ މުހިންމީ ތިމާގެ އަތުގައި ހުރި އެއްޗެއް އަމާނާތްތެރިކަމާއެކު ބޭނުންކޮށްގެން މާތްރަސްކަލާނގެ ޝަރަފުވެރިކަމަށްޓަކައި ދިރިއުޅުމެއް އުޅުމެވެ.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އެންމެންވެސް އުޅެންވީ އެކަހަލަ ދިރިއުޅުމެއް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ފަރާތުން ތައުރީފު ކުރެއްވުމަށެވެ.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އަހަރެމެންގެ ވެރިމީހާ، އަހަރެމެންގެ ދިރިއުޅުން ވަޒަންކޮށް، އެއަށް ރިޢާޔަތްކޮށް އިނާމު ދެއްވައެވެ.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ދުރަށް ދަތުރުކުރަމުން ދަނިކޮށް ވެރިމީހާ އަޅުންނާ ހަވާލުކުރީ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ދަނޑެވެ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ފިހާރަ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ހުނަރު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ހުނަރު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/>
              <a:t>"އޭނާގެ ވެރިރަސްކަލާނގެ ޖަވާބު ދިނީ، 'ރަނގަޅު، ހެޔޮ ވަފާތެރި އަޅަކު! ތިބާ ވަފާތެރިވެފައިވަނީ މަދު ކަންކަމުގައި؛ އަހަރެން ތިބާ އެތައް ކަމެއްގެ ޒިންމާއަކަށް ބަހައްޓާނަން. އައިސް ތިބާގެ ވެރިމީހާގެ އުފާވެރިކަން ހިއްސާކޮށްލާށެވެ!'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